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slides/slide2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presentation.xml" ContentType="application/vnd.openxmlformats-officedocument.presentationml.presentation.main+xml"/>
  <Override PartName="/ppt/slides/slide21.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46.xml" ContentType="application/vnd.openxmlformats-officedocument.presentationml.slideLayout+xml"/>
  <Override PartName="/ppt/slideLayouts/slideLayout145.xml" ContentType="application/vnd.openxmlformats-officedocument.presentationml.slideLayout+xml"/>
  <Override PartName="/ppt/slideLayouts/slideLayout138.xml" ContentType="application/vnd.openxmlformats-officedocument.presentationml.slideLayout+xml"/>
  <Override PartName="/ppt/slideLayouts/slideLayout137.xml" ContentType="application/vnd.openxmlformats-officedocument.presentationml.slideLayout+xml"/>
  <Override PartName="/ppt/slideLayouts/slideLayout13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Layouts/slideLayout135.xml" ContentType="application/vnd.openxmlformats-officedocument.presentationml.slideLayout+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notesSlides/notesSlide14.xml" ContentType="application/vnd.openxmlformats-officedocument.presentationml.notesSlide+xml"/>
  <Override PartName="/ppt/slideLayouts/slideLayout133.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34.xml" ContentType="application/vnd.openxmlformats-officedocument.presentationml.slideLayout+xml"/>
  <Override PartName="/ppt/slideLayouts/slideLayout62.xml" ContentType="application/vnd.openxmlformats-officedocument.presentationml.slideLayout+xml"/>
  <Override PartName="/ppt/slideLayouts/slideLayout64.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63.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commentAuthors.xml" ContentType="application/vnd.openxmlformats-officedocument.presentationml.commentAuthors+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1.xml" ContentType="application/vnd.openxmlformats-officedocument.customXmlProperti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 id="2147483651" r:id="rId3"/>
    <p:sldMasterId id="2147483713" r:id="rId4"/>
    <p:sldMasterId id="2147483734" r:id="rId5"/>
    <p:sldMasterId id="2147483747" r:id="rId6"/>
    <p:sldMasterId id="2147483758" r:id="rId7"/>
    <p:sldMasterId id="2147483778" r:id="rId8"/>
    <p:sldMasterId id="2147483798" r:id="rId9"/>
  </p:sldMasterIdLst>
  <p:notesMasterIdLst>
    <p:notesMasterId r:id="rId35"/>
  </p:notesMasterIdLst>
  <p:handoutMasterIdLst>
    <p:handoutMasterId r:id="rId36"/>
  </p:handoutMasterIdLst>
  <p:sldIdLst>
    <p:sldId id="365" r:id="rId10"/>
    <p:sldId id="366" r:id="rId11"/>
    <p:sldId id="378" r:id="rId12"/>
    <p:sldId id="379" r:id="rId13"/>
    <p:sldId id="390" r:id="rId14"/>
    <p:sldId id="391" r:id="rId15"/>
    <p:sldId id="396" r:id="rId16"/>
    <p:sldId id="397" r:id="rId17"/>
    <p:sldId id="384" r:id="rId18"/>
    <p:sldId id="398" r:id="rId19"/>
    <p:sldId id="404" r:id="rId20"/>
    <p:sldId id="385" r:id="rId21"/>
    <p:sldId id="386" r:id="rId22"/>
    <p:sldId id="387" r:id="rId23"/>
    <p:sldId id="405" r:id="rId24"/>
    <p:sldId id="406" r:id="rId25"/>
    <p:sldId id="407" r:id="rId26"/>
    <p:sldId id="409" r:id="rId27"/>
    <p:sldId id="410" r:id="rId28"/>
    <p:sldId id="412" r:id="rId29"/>
    <p:sldId id="381" r:id="rId30"/>
    <p:sldId id="388" r:id="rId31"/>
    <p:sldId id="383" r:id="rId32"/>
    <p:sldId id="382" r:id="rId33"/>
    <p:sldId id="279" r:id="rId34"/>
  </p:sldIdLst>
  <p:sldSz cx="9144000" cy="5143500" type="screen16x9"/>
  <p:notesSz cx="6858000" cy="9144000"/>
  <p:embeddedFontLst>
    <p:embeddedFont>
      <p:font typeface="Segoe UI Light" pitchFamily="34" charset="0"/>
      <p:regular r:id="rId37"/>
    </p:embeddedFont>
    <p:embeddedFont>
      <p:font typeface="Segoe UI Symbol" pitchFamily="34" charset="0"/>
      <p:regular r:id="rId38"/>
    </p:embeddedFont>
    <p:embeddedFont>
      <p:font typeface="Segoe UI" pitchFamily="34" charset="0"/>
      <p:regular r:id="rId39"/>
      <p:bold r:id="rId40"/>
      <p:italic r:id="rId41"/>
      <p:boldItalic r:id="rId42"/>
    </p:embeddedFont>
    <p:embeddedFont>
      <p:font typeface="Segoe Light" pitchFamily="34" charset="0"/>
      <p:regular r:id="rId43"/>
      <p:italic r:id="rId44"/>
    </p:embeddedFont>
    <p:embeddedFont>
      <p:font typeface="Consolas" pitchFamily="49" charset="0"/>
      <p:regular r:id="rId45"/>
      <p:bold r:id="rId46"/>
      <p:italic r:id="rId47"/>
      <p:boldItalic r:id="rId48"/>
    </p:embeddedFont>
    <p:embeddedFont>
      <p:font typeface="Calibri" pitchFamily="34" charset="0"/>
      <p:regular r:id="rId49"/>
      <p:bold r:id="rId50"/>
      <p:italic r:id="rId51"/>
      <p:boldItalic r:id="rId52"/>
    </p:embeddedFont>
    <p:embeddedFont>
      <p:font typeface="Segoe UI Semibold" pitchFamily="34" charset="0"/>
      <p:bold r:id="rId53"/>
    </p:embeddedFont>
  </p:embeddedFontLst>
  <p:defaultText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rystal Wright" initials="C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B2B2B2"/>
    <a:srgbClr val="000000"/>
    <a:srgbClr val="00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5" autoAdjust="0"/>
    <p:restoredTop sz="81898" autoAdjust="0"/>
  </p:normalViewPr>
  <p:slideViewPr>
    <p:cSldViewPr>
      <p:cViewPr varScale="1">
        <p:scale>
          <a:sx n="73" d="100"/>
          <a:sy n="73" d="100"/>
        </p:scale>
        <p:origin x="-1194"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3.fntdata"/><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Master" Target="slideMasters/slideMaster6.xml"/><Relationship Id="rId2" Type="http://schemas.openxmlformats.org/officeDocument/2006/relationships/slideMaster" Target="slideMasters/slideMaster1.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Master" Target="slideMasters/slideMaster4.xml"/><Relationship Id="rId61" Type="http://schemas.openxmlformats.org/officeDocument/2006/relationships/customXml" Target="../customXml/item4.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Master" Target="slideMasters/slideMaster7.xml"/><Relationship Id="rId51" Type="http://schemas.openxmlformats.org/officeDocument/2006/relationships/font" Target="fonts/font15.fntdata"/><Relationship Id="rId3"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customXml" Target="../customXml/item2.xml"/><Relationship Id="rId20" Type="http://schemas.openxmlformats.org/officeDocument/2006/relationships/slide" Target="slides/slide11.xml"/><Relationship Id="rId41" Type="http://schemas.openxmlformats.org/officeDocument/2006/relationships/font" Target="fonts/font5.fntdata"/><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customXml" Target="../customXml/item3.xml"/><Relationship Id="rId4" Type="http://schemas.openxmlformats.org/officeDocument/2006/relationships/slideMaster" Target="slideMasters/slideMaster3.xml"/><Relationship Id="rId9"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B9E1EF-5993-4E10-B058-E766579C1440}" type="datetimeFigureOut">
              <a:rPr lang="ru-RU" smtClean="0"/>
              <a:t>23.08.2012</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579472-F78C-47B9-8390-6A4A8EB40284}" type="slidenum">
              <a:rPr lang="ru-RU" smtClean="0"/>
              <a:t>‹#›</a:t>
            </a:fld>
            <a:endParaRPr lang="ru-RU"/>
          </a:p>
        </p:txBody>
      </p:sp>
    </p:spTree>
    <p:extLst>
      <p:ext uri="{BB962C8B-B14F-4D97-AF65-F5344CB8AC3E}">
        <p14:creationId xmlns:p14="http://schemas.microsoft.com/office/powerpoint/2010/main" val="3929534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337702-1180-4B58-B0A2-BA558530B33E}" type="datetimeFigureOut">
              <a:rPr lang="en-US" smtClean="0"/>
              <a:t>8/23/2012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A03E73-F066-4FDC-9DDA-EA5A1D533968}" type="slidenum">
              <a:rPr lang="en-US" smtClean="0"/>
              <a:t>‹#›</a:t>
            </a:fld>
            <a:endParaRPr lang="en-US"/>
          </a:p>
        </p:txBody>
      </p:sp>
    </p:spTree>
    <p:extLst>
      <p:ext uri="{BB962C8B-B14F-4D97-AF65-F5344CB8AC3E}">
        <p14:creationId xmlns:p14="http://schemas.microsoft.com/office/powerpoint/2010/main" val="544827011"/>
      </p:ext>
    </p:extLst>
  </p:cSld>
  <p:clrMap bg1="lt1" tx1="dk1" bg2="lt2" tx2="dk2" accent1="accent1" accent2="accent2" accent3="accent3" accent4="accent4" accent5="accent5" accent6="accent6" hlink="hlink" folHlink="folHlink"/>
  <p:notesStyle>
    <a:lvl1pPr marL="0" algn="l" defTabSz="914286" rtl="0" eaLnBrk="1" latinLnBrk="0" hangingPunct="1">
      <a:defRPr sz="1200" kern="1200">
        <a:solidFill>
          <a:schemeClr val="tx1"/>
        </a:solidFill>
        <a:latin typeface="+mn-lt"/>
        <a:ea typeface="+mn-ea"/>
        <a:cs typeface="+mn-cs"/>
      </a:defRPr>
    </a:lvl1pPr>
    <a:lvl2pPr marL="457143" algn="l" defTabSz="914286" rtl="0" eaLnBrk="1" latinLnBrk="0" hangingPunct="1">
      <a:defRPr sz="1200" kern="1200">
        <a:solidFill>
          <a:schemeClr val="tx1"/>
        </a:solidFill>
        <a:latin typeface="+mn-lt"/>
        <a:ea typeface="+mn-ea"/>
        <a:cs typeface="+mn-cs"/>
      </a:defRPr>
    </a:lvl2pPr>
    <a:lvl3pPr marL="914286" algn="l" defTabSz="914286" rtl="0" eaLnBrk="1" latinLnBrk="0" hangingPunct="1">
      <a:defRPr sz="1200" kern="1200">
        <a:solidFill>
          <a:schemeClr val="tx1"/>
        </a:solidFill>
        <a:latin typeface="+mn-lt"/>
        <a:ea typeface="+mn-ea"/>
        <a:cs typeface="+mn-cs"/>
      </a:defRPr>
    </a:lvl3pPr>
    <a:lvl4pPr marL="1371429" algn="l" defTabSz="914286" rtl="0" eaLnBrk="1" latinLnBrk="0" hangingPunct="1">
      <a:defRPr sz="1200" kern="1200">
        <a:solidFill>
          <a:schemeClr val="tx1"/>
        </a:solidFill>
        <a:latin typeface="+mn-lt"/>
        <a:ea typeface="+mn-ea"/>
        <a:cs typeface="+mn-cs"/>
      </a:defRPr>
    </a:lvl4pPr>
    <a:lvl5pPr marL="1828572" algn="l" defTabSz="914286" rtl="0" eaLnBrk="1" latinLnBrk="0" hangingPunct="1">
      <a:defRPr sz="1200" kern="1200">
        <a:solidFill>
          <a:schemeClr val="tx1"/>
        </a:solidFill>
        <a:latin typeface="+mn-lt"/>
        <a:ea typeface="+mn-ea"/>
        <a:cs typeface="+mn-cs"/>
      </a:defRPr>
    </a:lvl5pPr>
    <a:lvl6pPr marL="2285714" algn="l" defTabSz="914286" rtl="0" eaLnBrk="1" latinLnBrk="0" hangingPunct="1">
      <a:defRPr sz="1200" kern="1200">
        <a:solidFill>
          <a:schemeClr val="tx1"/>
        </a:solidFill>
        <a:latin typeface="+mn-lt"/>
        <a:ea typeface="+mn-ea"/>
        <a:cs typeface="+mn-cs"/>
      </a:defRPr>
    </a:lvl6pPr>
    <a:lvl7pPr marL="2742858" algn="l" defTabSz="914286" rtl="0" eaLnBrk="1" latinLnBrk="0" hangingPunct="1">
      <a:defRPr sz="1200" kern="1200">
        <a:solidFill>
          <a:schemeClr val="tx1"/>
        </a:solidFill>
        <a:latin typeface="+mn-lt"/>
        <a:ea typeface="+mn-ea"/>
        <a:cs typeface="+mn-cs"/>
      </a:defRPr>
    </a:lvl7pPr>
    <a:lvl8pPr marL="3199999" algn="l" defTabSz="914286" rtl="0" eaLnBrk="1" latinLnBrk="0" hangingPunct="1">
      <a:defRPr sz="1200" kern="1200">
        <a:solidFill>
          <a:schemeClr val="tx1"/>
        </a:solidFill>
        <a:latin typeface="+mn-lt"/>
        <a:ea typeface="+mn-ea"/>
        <a:cs typeface="+mn-cs"/>
      </a:defRPr>
    </a:lvl8pPr>
    <a:lvl9pPr marL="3657143" algn="l" defTabSz="9142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E2F693-10F3-4308-A631-BE9E42A522E4}" type="slidenum">
              <a:rPr lang="en-US" smtClean="0"/>
              <a:t>12</a:t>
            </a:fld>
            <a:endParaRPr lang="en-US"/>
          </a:p>
        </p:txBody>
      </p:sp>
    </p:spTree>
    <p:extLst>
      <p:ext uri="{BB962C8B-B14F-4D97-AF65-F5344CB8AC3E}">
        <p14:creationId xmlns:p14="http://schemas.microsoft.com/office/powerpoint/2010/main" val="7889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E2F693-10F3-4308-A631-BE9E42A522E4}" type="slidenum">
              <a:rPr lang="en-US" smtClean="0"/>
              <a:t>14</a:t>
            </a:fld>
            <a:endParaRPr lang="en-US"/>
          </a:p>
        </p:txBody>
      </p:sp>
    </p:spTree>
    <p:extLst>
      <p:ext uri="{BB962C8B-B14F-4D97-AF65-F5344CB8AC3E}">
        <p14:creationId xmlns:p14="http://schemas.microsoft.com/office/powerpoint/2010/main" val="7889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&lt;choose</a:t>
            </a:r>
            <a:r>
              <a:rPr lang="en-US" b="0" baseline="0" dirty="0" smtClean="0"/>
              <a:t> from slides 3 – 10 as alternative intro pictures&gt;</a:t>
            </a:r>
            <a:endParaRPr lang="en-US" b="0" dirty="0" smtClean="0"/>
          </a:p>
          <a:p>
            <a:endParaRPr lang="en-US" b="1" dirty="0" smtClean="0"/>
          </a:p>
          <a:p>
            <a:r>
              <a:rPr lang="en-US" b="1" dirty="0" smtClean="0"/>
              <a:t>Timing:</a:t>
            </a:r>
            <a:r>
              <a:rPr lang="en-US" dirty="0" smtClean="0"/>
              <a:t> 1 minute</a:t>
            </a:r>
          </a:p>
          <a:p>
            <a:r>
              <a:rPr lang="en-US" b="1" dirty="0" smtClean="0"/>
              <a:t> </a:t>
            </a:r>
            <a:endParaRPr lang="en-US" dirty="0" smtClean="0"/>
          </a:p>
          <a:p>
            <a:r>
              <a:rPr lang="en-US" b="1" dirty="0" smtClean="0"/>
              <a:t>Key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kern="1200" dirty="0" smtClean="0">
                <a:solidFill>
                  <a:schemeClr val="tx1"/>
                </a:solidFill>
                <a:effectLst/>
                <a:latin typeface="Segoe UI" pitchFamily="34" charset="0"/>
                <a:ea typeface="+mn-ea"/>
                <a:cs typeface="+mn-cs"/>
              </a:rPr>
              <a:t>Microsoft has changed as a company and become more open.</a:t>
            </a:r>
          </a:p>
          <a:p>
            <a:pPr marL="0" lvl="0" indent="0">
              <a:buFont typeface="Arial" pitchFamily="34" charset="0"/>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Script:</a:t>
            </a:r>
            <a:endParaRPr lang="ru-RU"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NZ" sz="900" kern="1200" dirty="0" smtClean="0">
                <a:solidFill>
                  <a:schemeClr val="tx1"/>
                </a:solidFill>
                <a:effectLst/>
                <a:latin typeface="Segoe UI" pitchFamily="34" charset="0"/>
                <a:ea typeface="+mn-ea"/>
                <a:cs typeface="+mn-cs"/>
              </a:rPr>
              <a:t>Microsoft has changed as a company and become more open. The old debate – black or white; open source or commercial software; us versus them – is simply no longer relevant. Today, many customers manage mixed IT environments. And they have told us that what matters today is maximizing their existing IT investments while having the freedom to choose new solutions that best support their business goals. To meet these customer needs, </a:t>
            </a:r>
            <a:r>
              <a:rPr lang="en-NZ" sz="900" b="1" i="1" kern="1200" dirty="0" smtClean="0">
                <a:solidFill>
                  <a:schemeClr val="tx1"/>
                </a:solidFill>
                <a:effectLst/>
                <a:latin typeface="Segoe UI" pitchFamily="34" charset="0"/>
                <a:ea typeface="+mn-ea"/>
                <a:cs typeface="+mn-cs"/>
              </a:rPr>
              <a:t>Microsoft is committed to openness</a:t>
            </a:r>
            <a:r>
              <a:rPr lang="en-NZ" sz="900"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Date Placeholder 4"/>
          <p:cNvSpPr>
            <a:spLocks noGrp="1"/>
          </p:cNvSpPr>
          <p:nvPr>
            <p:ph type="dt" idx="11"/>
          </p:nvPr>
        </p:nvSpPr>
        <p:spPr/>
        <p:txBody>
          <a:bodyPr/>
          <a:lstStyle/>
          <a:p>
            <a:fld id="{013DFDB9-5E2D-40CF-B842-6360C8C0CFBB}" type="datetime1">
              <a:rPr lang="en-US" smtClean="0"/>
              <a:pPr/>
              <a:t>8/23/2012</a:t>
            </a:fld>
            <a:endParaRPr lang="en-US" dirty="0"/>
          </a:p>
        </p:txBody>
      </p:sp>
      <p:sp>
        <p:nvSpPr>
          <p:cNvPr id="6" name="Footer Placeholder 5"/>
          <p:cNvSpPr>
            <a:spLocks noGrp="1"/>
          </p:cNvSpPr>
          <p:nvPr>
            <p:ph type="ftr" sz="quarter" idx="12"/>
          </p:nvPr>
        </p:nvSpPr>
        <p:spPr/>
        <p:txBody>
          <a:bodyPr/>
          <a:lstStyle/>
          <a:p>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578339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Notes:</a:t>
            </a:r>
          </a:p>
          <a:p>
            <a:r>
              <a:rPr lang="en-US" dirty="0" smtClean="0"/>
              <a:t>Microsoft has changed as a company and is becoming more open in the way that we work with and collaborate with others in the industry, in how we listen to customers, and in our approach to the cloud. We contribute to and partner with open source communities and promote interoperability to make it easier and less costly for customers to develop and manage mixed IT environments. We actively participate in the standards setting process and support established and emerging standards in our products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A03E73-F066-4FDC-9DDA-EA5A1D53396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59209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00571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AppFabric Service Bus is based on a per connection model</a:t>
            </a:r>
          </a:p>
          <a:p>
            <a:pPr marL="171450" indent="-171450">
              <a:buFont typeface="Arial" pitchFamily="34" charset="0"/>
              <a:buChar char="•"/>
            </a:pPr>
            <a:r>
              <a:rPr lang="en-NZ" sz="900" dirty="0" smtClean="0"/>
              <a:t>AppFabric Access control is based on a per transaction model</a:t>
            </a:r>
          </a:p>
          <a:p>
            <a:pPr marL="171450" indent="-171450">
              <a:buFont typeface="Arial" pitchFamily="34" charset="0"/>
              <a:buChar char="•"/>
            </a:pPr>
            <a:r>
              <a:rPr lang="en-NZ" sz="900" dirty="0" smtClean="0"/>
              <a:t>AppFabric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AppFabric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171450" indent="-171450">
              <a:buFont typeface="Arial" pitchFamily="34" charset="0"/>
              <a:buChar char="•"/>
            </a:pPr>
            <a:r>
              <a:rPr lang="en-NZ" sz="900" b="0" dirty="0" smtClean="0"/>
              <a:t>http://blogs.msdn.com/b/netservices/archive/2010/01/04/announcing-windows-azure-platform-commercial-offer-availability-and-updated-appfabric-pricing.aspx </a:t>
            </a:r>
          </a:p>
          <a:p>
            <a:pPr marL="171450" indent="-171450">
              <a:buFont typeface="Arial" pitchFamily="34" charset="0"/>
              <a:buChar char="•"/>
            </a:pPr>
            <a:r>
              <a:rPr lang="en-NZ" sz="900" b="0" dirty="0" smtClean="0"/>
              <a:t>http://www.microsoft.com/windowsazure/pricing/</a:t>
            </a:r>
          </a:p>
          <a:p>
            <a:pPr marL="171450" indent="-171450">
              <a:buFont typeface="Arial" pitchFamily="34" charset="0"/>
              <a:buChar char="•"/>
            </a:pPr>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0690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
        <p:nvSpPr>
          <p:cNvPr id="4" name="Slide Number Placeholder 3"/>
          <p:cNvSpPr>
            <a:spLocks noGrp="1"/>
          </p:cNvSpPr>
          <p:nvPr>
            <p:ph type="sldNum" sz="quarter" idx="10"/>
          </p:nvPr>
        </p:nvSpPr>
        <p:spPr/>
        <p:txBody>
          <a:bodyPr/>
          <a:lstStyle/>
          <a:p>
            <a:fld id="{D2A03E73-F066-4FDC-9DDA-EA5A1D533968}" type="slidenum">
              <a:rPr lang="en-US" smtClean="0"/>
              <a:t>9</a:t>
            </a:fld>
            <a:endParaRPr lang="en-US"/>
          </a:p>
        </p:txBody>
      </p:sp>
    </p:spTree>
    <p:extLst>
      <p:ext uri="{BB962C8B-B14F-4D97-AF65-F5344CB8AC3E}">
        <p14:creationId xmlns:p14="http://schemas.microsoft.com/office/powerpoint/2010/main" val="349045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6.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41437" y="1221570"/>
            <a:ext cx="6660888" cy="170992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1" name="Rectangle 30"/>
          <p:cNvSpPr/>
          <p:nvPr userDrawn="1"/>
        </p:nvSpPr>
        <p:spPr>
          <a:xfrm>
            <a:off x="431448" y="1221570"/>
            <a:ext cx="6570876" cy="1709928"/>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9" name="Rectangle 8"/>
          <p:cNvSpPr/>
          <p:nvPr userDrawn="1"/>
        </p:nvSpPr>
        <p:spPr>
          <a:xfrm>
            <a:off x="7092336" y="2121390"/>
            <a:ext cx="1710258" cy="810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ctrTitle"/>
          </p:nvPr>
        </p:nvSpPr>
        <p:spPr>
          <a:xfrm>
            <a:off x="791496" y="1221870"/>
            <a:ext cx="5850780" cy="1709928"/>
          </a:xfrm>
          <a:prstGeom prst="rect">
            <a:avLst/>
          </a:prstGeom>
        </p:spPr>
        <p:txBody>
          <a:bodyPr lIns="0" tIns="89988" rIns="91428" bIns="89988" anchor="b"/>
          <a:lstStyle>
            <a:lvl1pPr marL="0" algn="l">
              <a:lnSpc>
                <a:spcPct val="100000"/>
              </a:lnSpc>
              <a:spcBef>
                <a:spcPts val="0"/>
              </a:spcBef>
              <a:defRPr sz="3600">
                <a:solidFill>
                  <a:schemeClr val="bg1"/>
                </a:solidFill>
              </a:defRPr>
            </a:lvl1pPr>
          </a:lstStyle>
          <a:p>
            <a:r>
              <a:rPr lang="en-US" dirty="0" smtClean="0"/>
              <a:t>Click to edit Master title style</a:t>
            </a:r>
            <a:endParaRPr lang="ru-RU" dirty="0"/>
          </a:p>
        </p:txBody>
      </p:sp>
      <p:sp>
        <p:nvSpPr>
          <p:cNvPr id="3" name="Subtitle 2"/>
          <p:cNvSpPr>
            <a:spLocks noGrp="1"/>
          </p:cNvSpPr>
          <p:nvPr>
            <p:ph type="subTitle" idx="1" hasCustomPrompt="1"/>
          </p:nvPr>
        </p:nvSpPr>
        <p:spPr>
          <a:xfrm>
            <a:off x="791496" y="3021510"/>
            <a:ext cx="5850780" cy="450360"/>
          </a:xfrm>
          <a:prstGeom prst="rect">
            <a:avLst/>
          </a:prstGeom>
        </p:spPr>
        <p:txBody>
          <a:bodyPr lIns="0" tIns="89988" rIns="91428" bIns="89988"/>
          <a:lstStyle>
            <a:lvl1pPr marL="0" indent="0" algn="l">
              <a:lnSpc>
                <a:spcPct val="80000"/>
              </a:lnSpc>
              <a:buNone/>
              <a:defRPr sz="2400">
                <a:solidFill>
                  <a:schemeClr val="tx1"/>
                </a:solidFill>
                <a:latin typeface="Segoe UI Semibold" pitchFamily="34" charset="0"/>
                <a:cs typeface="Segoe UI Semibold"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SPEAKER NAME</a:t>
            </a:r>
            <a:endParaRPr lang="ru-RU" dirty="0"/>
          </a:p>
        </p:txBody>
      </p:sp>
      <p:sp>
        <p:nvSpPr>
          <p:cNvPr id="24" name="Text Placeholder 23"/>
          <p:cNvSpPr>
            <a:spLocks noGrp="1"/>
          </p:cNvSpPr>
          <p:nvPr userDrawn="1">
            <p:ph type="body" sz="quarter" idx="10" hasCustomPrompt="1"/>
          </p:nvPr>
        </p:nvSpPr>
        <p:spPr>
          <a:xfrm>
            <a:off x="791496" y="4371990"/>
            <a:ext cx="5850780" cy="360048"/>
          </a:xfrm>
          <a:prstGeom prst="rect">
            <a:avLst/>
          </a:prstGeom>
        </p:spPr>
        <p:txBody>
          <a:bodyPr lIns="0" tIns="45714" rIns="91428" bIns="45714" anchor="t"/>
          <a:lstStyle>
            <a:lvl1pPr marL="0" marR="0" indent="0" algn="l" defTabSz="914286" rtl="0" eaLnBrk="1" fontAlgn="auto" latinLnBrk="0" hangingPunct="1">
              <a:lnSpc>
                <a:spcPct val="100000"/>
              </a:lnSpc>
              <a:spcBef>
                <a:spcPct val="20000"/>
              </a:spcBef>
              <a:spcAft>
                <a:spcPts val="0"/>
              </a:spcAft>
              <a:buClrTx/>
              <a:buSzTx/>
              <a:buFont typeface="Arial" pitchFamily="34" charset="0"/>
              <a:buNone/>
              <a:tabLst/>
              <a:defRPr sz="1600">
                <a:solidFill>
                  <a:schemeClr val="tx1">
                    <a:lumMod val="65000"/>
                    <a:lumOff val="35000"/>
                  </a:schemeClr>
                </a:solidFill>
              </a:defRPr>
            </a:lvl1pPr>
          </a:lstStyle>
          <a:p>
            <a:pPr lvl="0"/>
            <a:r>
              <a:rPr lang="en-US" dirty="0" smtClean="0"/>
              <a:t>@twitter | mail@example.com | blog.example.com</a:t>
            </a:r>
            <a:endParaRPr lang="ru-RU" dirty="0" smtClean="0"/>
          </a:p>
          <a:p>
            <a:pPr lvl="0"/>
            <a:endParaRPr lang="ru-RU" dirty="0"/>
          </a:p>
        </p:txBody>
      </p:sp>
      <p:sp>
        <p:nvSpPr>
          <p:cNvPr id="32" name="TextBox 31"/>
          <p:cNvSpPr txBox="1"/>
          <p:nvPr userDrawn="1"/>
        </p:nvSpPr>
        <p:spPr>
          <a:xfrm>
            <a:off x="7093186" y="2592957"/>
            <a:ext cx="1710228" cy="338542"/>
          </a:xfrm>
          <a:prstGeom prst="rect">
            <a:avLst/>
          </a:prstGeom>
          <a:noFill/>
        </p:spPr>
        <p:txBody>
          <a:bodyPr wrap="square" lIns="91428" tIns="45714" rIns="91428" bIns="45714" rtlCol="0" anchor="b">
            <a:spAutoFit/>
          </a:bodyPr>
          <a:lstStyle/>
          <a:p>
            <a:pPr algn="l"/>
            <a:r>
              <a:rPr lang="en-US" sz="1600" dirty="0" smtClean="0">
                <a:solidFill>
                  <a:schemeClr val="bg1"/>
                </a:solidFill>
                <a:latin typeface="+mj-lt"/>
                <a:ea typeface="Segoe UI" pitchFamily="34" charset="0"/>
                <a:cs typeface="Segoe UI" pitchFamily="34" charset="0"/>
              </a:rPr>
              <a:t>//</a:t>
            </a:r>
            <a:r>
              <a:rPr lang="en-US" sz="1600" baseline="0" dirty="0" smtClean="0">
                <a:solidFill>
                  <a:schemeClr val="bg1"/>
                </a:solidFill>
                <a:latin typeface="+mj-lt"/>
                <a:ea typeface="Segoe UI" pitchFamily="34" charset="0"/>
                <a:cs typeface="Segoe UI" pitchFamily="34" charset="0"/>
              </a:rPr>
              <a:t> </a:t>
            </a:r>
            <a:r>
              <a:rPr lang="en-US" sz="1600" dirty="0" smtClean="0">
                <a:solidFill>
                  <a:schemeClr val="bg1"/>
                </a:solidFill>
                <a:latin typeface="Segoe UI Semibold" pitchFamily="34" charset="0"/>
                <a:ea typeface="Segoe UI" pitchFamily="34" charset="0"/>
                <a:cs typeface="Segoe UI" pitchFamily="34" charset="0"/>
              </a:rPr>
              <a:t>DevCon•12</a:t>
            </a:r>
            <a:endParaRPr lang="en-US" sz="1600" dirty="0">
              <a:solidFill>
                <a:schemeClr val="bg1"/>
              </a:solidFill>
              <a:latin typeface="Segoe UI Semibold" pitchFamily="34" charset="0"/>
              <a:ea typeface="Segoe UI" pitchFamily="34" charset="0"/>
              <a:cs typeface="Segoe UI" pitchFamily="34" charset="0"/>
            </a:endParaRPr>
          </a:p>
        </p:txBody>
      </p:sp>
      <p:sp>
        <p:nvSpPr>
          <p:cNvPr id="34" name="Rectangle 33"/>
          <p:cNvSpPr/>
          <p:nvPr userDrawn="1"/>
        </p:nvSpPr>
        <p:spPr>
          <a:xfrm>
            <a:off x="7092336" y="1221570"/>
            <a:ext cx="810108" cy="810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5" name="Rectangle 34"/>
          <p:cNvSpPr/>
          <p:nvPr userDrawn="1"/>
        </p:nvSpPr>
        <p:spPr>
          <a:xfrm>
            <a:off x="7992487" y="1221570"/>
            <a:ext cx="810108" cy="8101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 name="Content Placeholder 5"/>
          <p:cNvSpPr>
            <a:spLocks noGrp="1"/>
          </p:cNvSpPr>
          <p:nvPr>
            <p:ph sz="quarter" idx="11"/>
          </p:nvPr>
        </p:nvSpPr>
        <p:spPr>
          <a:xfrm>
            <a:off x="792168" y="3471863"/>
            <a:ext cx="5849937" cy="809625"/>
          </a:xfrm>
          <a:prstGeom prst="rect">
            <a:avLst/>
          </a:prstGeom>
        </p:spPr>
        <p:txBody>
          <a:bodyPr lIns="0" tIns="45714" rIns="91428" bIns="45714"/>
          <a:lstStyle>
            <a:lvl1pPr marL="0" indent="0">
              <a:buNone/>
              <a:defRPr lang="ru-RU" sz="2000" kern="1200" dirty="0">
                <a:solidFill>
                  <a:schemeClr val="tx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6840529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73"/>
            <a:ext cx="80110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34809870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tx1">
                    <a:alpha val="99000"/>
                  </a:schemeClr>
                </a:solidFill>
                <a:latin typeface="Segoe UI Light" pitchFamily="34" charset="0"/>
                <a:ea typeface="+mn-ea"/>
                <a:cs typeface="+mn-cs"/>
              </a:defRPr>
            </a:lvl1pPr>
          </a:lstStyle>
          <a:p>
            <a:pPr marL="0" lvl="0" indent="0" algn="l" defTabSz="68556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6" y="3257554"/>
            <a:ext cx="5636696" cy="332399"/>
          </a:xfrm>
        </p:spPr>
        <p:txBody>
          <a:bodyPr/>
          <a:lstStyle>
            <a:lvl1pPr marL="0" indent="0">
              <a:buNone/>
              <a:defRPr lang="en-US" sz="2400" kern="1200" spc="-75" baseline="0" dirty="0">
                <a:solidFill>
                  <a:schemeClr val="tx1">
                    <a:alpha val="99000"/>
                  </a:schemeClr>
                </a:solidFill>
                <a:latin typeface="+mj-lt"/>
                <a:ea typeface="+mn-ea"/>
                <a:cs typeface="+mn-cs"/>
              </a:defRPr>
            </a:lvl1pPr>
          </a:lstStyle>
          <a:p>
            <a:pPr marL="0" lvl="0" indent="0" algn="l" defTabSz="68556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89"/>
            <a:ext cx="1197051" cy="201274"/>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0" y="171451"/>
            <a:ext cx="1873858" cy="217754"/>
          </a:xfrm>
          <a:prstGeom prst="rect">
            <a:avLst/>
          </a:prstGeom>
        </p:spPr>
      </p:pic>
    </p:spTree>
    <p:extLst>
      <p:ext uri="{BB962C8B-B14F-4D97-AF65-F5344CB8AC3E}">
        <p14:creationId xmlns:p14="http://schemas.microsoft.com/office/powerpoint/2010/main" val="16672679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5" y="3459264"/>
            <a:ext cx="4091815" cy="858697"/>
          </a:xfrm>
        </p:spPr>
        <p:txBody>
          <a:bodyPr/>
          <a:lstStyle>
            <a:lvl1pPr marL="0" indent="0">
              <a:buFont typeface="Arial" pitchFamily="34" charset="0"/>
              <a:buNone/>
              <a:defRPr sz="1800">
                <a:solidFill>
                  <a:schemeClr val="bg1">
                    <a:alpha val="98000"/>
                  </a:schemeClr>
                </a:solidFill>
                <a:latin typeface="+mj-lt"/>
              </a:defRPr>
            </a:lvl1pPr>
            <a:lvl2pPr marL="345063" indent="0">
              <a:buFont typeface="Arial" pitchFamily="34" charset="0"/>
              <a:buNone/>
              <a:defRPr/>
            </a:lvl2pPr>
            <a:lvl3pPr marL="641342" indent="0">
              <a:buFont typeface="Arial" pitchFamily="34" charset="0"/>
              <a:buNone/>
              <a:defRPr/>
            </a:lvl3pPr>
            <a:lvl4pPr marL="943570" indent="0">
              <a:buFont typeface="Arial" pitchFamily="34" charset="0"/>
              <a:buNone/>
              <a:defRPr/>
            </a:lvl4pPr>
            <a:lvl5pPr marL="120296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190640069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70" indent="-3022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64" indent="-259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217" indent="-2522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56146934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lgn="l" defTabSz="68534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2"/>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6" indent="-257014">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14" indent="-257014">
              <a:spcBef>
                <a:spcPts val="0"/>
              </a:spcBef>
              <a:spcAft>
                <a:spcPts val="300"/>
              </a:spcAft>
              <a:buFont typeface="Arial" pitchFamily="34" charset="0"/>
              <a:buChar char="•"/>
              <a:defRPr/>
            </a:lvl5pPr>
            <a:lvl6pPr marL="774609" indent="-257014">
              <a:buFont typeface="Arial" pitchFamily="34" charset="0"/>
              <a:buChar char="•"/>
              <a:defRPr sz="1800">
                <a:gradFill>
                  <a:gsLst>
                    <a:gs pos="0">
                      <a:srgbClr val="595959"/>
                    </a:gs>
                    <a:gs pos="86000">
                      <a:srgbClr val="595959"/>
                    </a:gs>
                  </a:gsLst>
                  <a:lin ang="5400000" scaled="0"/>
                </a:gradFill>
              </a:defRPr>
            </a:lvl6pPr>
            <a:lvl7pPr marL="941192" indent="-168964">
              <a:defRPr>
                <a:gradFill>
                  <a:gsLst>
                    <a:gs pos="0">
                      <a:srgbClr val="595959"/>
                    </a:gs>
                    <a:gs pos="86000">
                      <a:srgbClr val="595959"/>
                    </a:gs>
                  </a:gsLst>
                  <a:lin ang="5400000" scaled="0"/>
                </a:gradFill>
              </a:defRPr>
            </a:lvl7pPr>
            <a:lvl8pPr marL="1114912" indent="-173721">
              <a:defRPr>
                <a:gradFill>
                  <a:gsLst>
                    <a:gs pos="0">
                      <a:srgbClr val="595959"/>
                    </a:gs>
                    <a:gs pos="86000">
                      <a:srgbClr val="595959"/>
                    </a:gs>
                  </a:gsLst>
                  <a:lin ang="5400000" scaled="0"/>
                </a:gradFill>
              </a:defRPr>
            </a:lvl8pPr>
          </a:lstStyle>
          <a:p>
            <a:pPr marL="259390" lvl="0" indent="-259390" algn="l" defTabSz="685340" rtl="0" eaLnBrk="1" latinLnBrk="0" hangingPunct="1">
              <a:lnSpc>
                <a:spcPct val="90000"/>
              </a:lnSpc>
              <a:spcBef>
                <a:spcPct val="20000"/>
              </a:spcBef>
              <a:buSzPct val="90000"/>
              <a:buFont typeface="Arial" pitchFamily="34" charset="0"/>
              <a:buChar char="•"/>
            </a:pPr>
            <a:r>
              <a:rPr lang="en-US" smtClean="0"/>
              <a:t>Click to edit Master text styles</a:t>
            </a:r>
          </a:p>
          <a:p>
            <a:pPr marL="259390" lvl="1" indent="-259390" algn="l" defTabSz="685340" rtl="0" eaLnBrk="1" latinLnBrk="0" hangingPunct="1">
              <a:lnSpc>
                <a:spcPct val="90000"/>
              </a:lnSpc>
              <a:spcBef>
                <a:spcPct val="20000"/>
              </a:spcBef>
              <a:buSzPct val="90000"/>
              <a:buFont typeface="Arial" pitchFamily="34" charset="0"/>
              <a:buChar char="•"/>
            </a:pPr>
            <a:r>
              <a:rPr lang="en-US" smtClean="0"/>
              <a:t>Second level</a:t>
            </a:r>
          </a:p>
          <a:p>
            <a:pPr marL="259390" lvl="2" indent="-259390" algn="l" defTabSz="685340" rtl="0" eaLnBrk="1" latinLnBrk="0" hangingPunct="1">
              <a:lnSpc>
                <a:spcPct val="90000"/>
              </a:lnSpc>
              <a:spcBef>
                <a:spcPct val="20000"/>
              </a:spcBef>
              <a:buSzPct val="90000"/>
              <a:buFont typeface="Arial" pitchFamily="34" charset="0"/>
              <a:buChar char="•"/>
            </a:pPr>
            <a:r>
              <a:rPr lang="en-US" smtClean="0"/>
              <a:t>Third level</a:t>
            </a:r>
          </a:p>
          <a:p>
            <a:pPr marL="259390" lvl="3" indent="-259390" algn="l" defTabSz="685340" rtl="0" eaLnBrk="1" latinLnBrk="0" hangingPunct="1">
              <a:lnSpc>
                <a:spcPct val="90000"/>
              </a:lnSpc>
              <a:spcBef>
                <a:spcPct val="20000"/>
              </a:spcBef>
              <a:buSzPct val="90000"/>
              <a:buFont typeface="Arial" pitchFamily="34" charset="0"/>
              <a:buChar char="•"/>
            </a:pPr>
            <a:r>
              <a:rPr lang="en-US" smtClean="0"/>
              <a:t>Fourth level</a:t>
            </a:r>
          </a:p>
          <a:p>
            <a:pPr marL="259390" lvl="4" indent="-259390" algn="l" defTabSz="68534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372810058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0"/>
            <a:ext cx="4115872" cy="1832809"/>
          </a:xfrm>
        </p:spPr>
        <p:txBody>
          <a:bodyPr/>
          <a:lstStyle>
            <a:lvl1pPr marL="255823" indent="-255823">
              <a:lnSpc>
                <a:spcPct val="90000"/>
              </a:lnSpc>
              <a:buSzPct val="80000"/>
              <a:buFont typeface="Arial" pitchFamily="34" charset="0"/>
              <a:buChar char="•"/>
              <a:defRPr sz="2400"/>
            </a:lvl1pPr>
            <a:lvl2pPr marL="470001" indent="-214178">
              <a:lnSpc>
                <a:spcPct val="90000"/>
              </a:lnSpc>
              <a:buSzPct val="80000"/>
              <a:buFont typeface="Arial" pitchFamily="34" charset="0"/>
              <a:buChar char="•"/>
              <a:defRPr sz="2100"/>
            </a:lvl2pPr>
            <a:lvl3pPr marL="685367" indent="-215367">
              <a:lnSpc>
                <a:spcPct val="90000"/>
              </a:lnSpc>
              <a:buSzPct val="80000"/>
              <a:buFont typeface="Arial" pitchFamily="34" charset="0"/>
              <a:buChar char="•"/>
              <a:defRPr sz="1800"/>
            </a:lvl3pPr>
            <a:lvl4pPr marL="1283876" indent="-168964">
              <a:lnSpc>
                <a:spcPct val="90000"/>
              </a:lnSpc>
              <a:buSzPct val="80000"/>
              <a:buFont typeface="Arial" pitchFamily="34" charset="0"/>
              <a:buChar char="•"/>
              <a:defRPr sz="1500"/>
            </a:lvl4pPr>
            <a:lvl5pPr marL="1457597" indent="-173721">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09"/>
          </a:xfrm>
        </p:spPr>
        <p:txBody>
          <a:bodyPr/>
          <a:lstStyle>
            <a:lvl1pPr marL="342682" indent="-34268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508" indent="-34268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013" indent="-257014">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927" indent="-257014">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88" indent="-257014">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23" lvl="0" indent="-255823" algn="l" defTabSz="685340" rtl="0" eaLnBrk="1" latinLnBrk="0" hangingPunct="1">
              <a:lnSpc>
                <a:spcPct val="90000"/>
              </a:lnSpc>
              <a:spcBef>
                <a:spcPct val="20000"/>
              </a:spcBef>
              <a:buSzPct val="80000"/>
              <a:buFont typeface="Arial" pitchFamily="34" charset="0"/>
              <a:buChar char="•"/>
            </a:pPr>
            <a:r>
              <a:rPr lang="en-US" smtClean="0"/>
              <a:t>Click to edit Master text styles</a:t>
            </a:r>
          </a:p>
          <a:p>
            <a:pPr marL="255823" lvl="1" indent="-255823" algn="l" defTabSz="685340" rtl="0" eaLnBrk="1" latinLnBrk="0" hangingPunct="1">
              <a:lnSpc>
                <a:spcPct val="90000"/>
              </a:lnSpc>
              <a:spcBef>
                <a:spcPct val="20000"/>
              </a:spcBef>
              <a:buSzPct val="80000"/>
              <a:buFont typeface="Arial" pitchFamily="34" charset="0"/>
              <a:buChar char="•"/>
            </a:pPr>
            <a:r>
              <a:rPr lang="en-US" smtClean="0"/>
              <a:t>Second level</a:t>
            </a:r>
          </a:p>
          <a:p>
            <a:pPr marL="255823" lvl="2" indent="-255823" algn="l" defTabSz="685340" rtl="0" eaLnBrk="1" latinLnBrk="0" hangingPunct="1">
              <a:lnSpc>
                <a:spcPct val="90000"/>
              </a:lnSpc>
              <a:spcBef>
                <a:spcPct val="20000"/>
              </a:spcBef>
              <a:buSzPct val="80000"/>
              <a:buFont typeface="Arial" pitchFamily="34" charset="0"/>
              <a:buChar char="•"/>
            </a:pPr>
            <a:r>
              <a:rPr lang="en-US" smtClean="0"/>
              <a:t>Third level</a:t>
            </a:r>
          </a:p>
          <a:p>
            <a:pPr marL="255823" lvl="3" indent="-255823" algn="l" defTabSz="685340" rtl="0" eaLnBrk="1" latinLnBrk="0" hangingPunct="1">
              <a:lnSpc>
                <a:spcPct val="90000"/>
              </a:lnSpc>
              <a:spcBef>
                <a:spcPct val="20000"/>
              </a:spcBef>
              <a:buSzPct val="80000"/>
              <a:buFont typeface="Arial" pitchFamily="34" charset="0"/>
              <a:buChar char="•"/>
            </a:pPr>
            <a:r>
              <a:rPr lang="en-US" smtClean="0"/>
              <a:t>Fourth level</a:t>
            </a:r>
          </a:p>
          <a:p>
            <a:pPr marL="255823" lvl="4" indent="-255823" algn="l" defTabSz="68534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162576985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3"/>
            <a:ext cx="4115872" cy="332399"/>
          </a:xfrm>
        </p:spPr>
        <p:txBody>
          <a:bodyPr anchor="b"/>
          <a:lstStyle>
            <a:lvl1pPr marL="0" indent="0">
              <a:lnSpc>
                <a:spcPct val="90000"/>
              </a:lnSpc>
              <a:spcBef>
                <a:spcPts val="0"/>
              </a:spcBef>
              <a:buNone/>
              <a:defRPr sz="2400" b="0">
                <a:latin typeface="Segoe UI Light" pitchFamily="34" charset="0"/>
              </a:defRPr>
            </a:lvl1pPr>
            <a:lvl2pPr marL="342670" indent="0">
              <a:buNone/>
              <a:defRPr sz="1500" b="1"/>
            </a:lvl2pPr>
            <a:lvl3pPr marL="685340" indent="0">
              <a:buNone/>
              <a:defRPr sz="1400" b="1"/>
            </a:lvl3pPr>
            <a:lvl4pPr marL="1028011" indent="0">
              <a:buNone/>
              <a:defRPr sz="1200" b="1"/>
            </a:lvl4pPr>
            <a:lvl5pPr marL="1370682" indent="0">
              <a:buNone/>
              <a:defRPr sz="1200" b="1"/>
            </a:lvl5pPr>
            <a:lvl6pPr marL="1713351" indent="0">
              <a:buNone/>
              <a:defRPr sz="1200" b="1"/>
            </a:lvl6pPr>
            <a:lvl7pPr marL="2056021" indent="0">
              <a:buNone/>
              <a:defRPr sz="1200" b="1"/>
            </a:lvl7pPr>
            <a:lvl8pPr marL="2398691" indent="0">
              <a:buNone/>
              <a:defRPr sz="1200" b="1"/>
            </a:lvl8pPr>
            <a:lvl9pPr marL="274136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100"/>
            <a:ext cx="4114800" cy="1458861"/>
          </a:xfrm>
        </p:spPr>
        <p:txBody>
          <a:bodyPr/>
          <a:lstStyle>
            <a:lvl1pPr marL="302233" indent="-302233">
              <a:buSzPct val="80000"/>
              <a:buFont typeface="Arial" pitchFamily="34" charset="0"/>
              <a:buChar char="•"/>
              <a:defRPr sz="2100"/>
            </a:lvl1pPr>
            <a:lvl2pPr marL="558050" indent="-241544">
              <a:buSzPct val="80000"/>
              <a:buFont typeface="Arial" pitchFamily="34" charset="0"/>
              <a:buChar char="•"/>
              <a:defRPr sz="2100"/>
            </a:lvl2pPr>
            <a:lvl3pPr marL="769851" indent="-211797" defTabSz="772229">
              <a:buSzPct val="80000"/>
              <a:buFont typeface="Arial" pitchFamily="34" charset="0"/>
              <a:buChar char="•"/>
              <a:defRPr sz="1800"/>
            </a:lvl3pPr>
            <a:lvl4pPr marL="987597" indent="-215367">
              <a:buSzPct val="80000"/>
              <a:buFont typeface="Arial" pitchFamily="34" charset="0"/>
              <a:buChar char="•"/>
              <a:defRPr sz="1500"/>
            </a:lvl4pPr>
            <a:lvl5pPr marL="1155369" indent="-1677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3"/>
            <a:ext cx="4115872" cy="332399"/>
          </a:xfrm>
        </p:spPr>
        <p:txBody>
          <a:bodyPr anchor="b"/>
          <a:lstStyle>
            <a:lvl1pPr marL="0" indent="0">
              <a:lnSpc>
                <a:spcPct val="90000"/>
              </a:lnSpc>
              <a:spcBef>
                <a:spcPts val="0"/>
              </a:spcBef>
              <a:buNone/>
              <a:defRPr sz="2400" b="0">
                <a:latin typeface="Segoe UI Light" pitchFamily="34" charset="0"/>
              </a:defRPr>
            </a:lvl1pPr>
            <a:lvl2pPr marL="342670" indent="0">
              <a:buNone/>
              <a:defRPr sz="1500" b="1"/>
            </a:lvl2pPr>
            <a:lvl3pPr marL="685340" indent="0">
              <a:buNone/>
              <a:defRPr sz="1400" b="1"/>
            </a:lvl3pPr>
            <a:lvl4pPr marL="1028011" indent="0">
              <a:buNone/>
              <a:defRPr sz="1200" b="1"/>
            </a:lvl4pPr>
            <a:lvl5pPr marL="1370682" indent="0">
              <a:buNone/>
              <a:defRPr sz="1200" b="1"/>
            </a:lvl5pPr>
            <a:lvl6pPr marL="1713351" indent="0">
              <a:buNone/>
              <a:defRPr sz="1200" b="1"/>
            </a:lvl6pPr>
            <a:lvl7pPr marL="2056021" indent="0">
              <a:buNone/>
              <a:defRPr sz="1200" b="1"/>
            </a:lvl7pPr>
            <a:lvl8pPr marL="2398691" indent="0">
              <a:buNone/>
              <a:defRPr sz="1200" b="1"/>
            </a:lvl8pPr>
            <a:lvl9pPr marL="274136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100"/>
            <a:ext cx="4115872" cy="1458861"/>
          </a:xfrm>
        </p:spPr>
        <p:txBody>
          <a:bodyPr/>
          <a:lstStyle>
            <a:lvl1pPr marL="222101" indent="-2221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82" indent="-34268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20" indent="-25701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42" indent="-25701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64" indent="-25701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42" indent="-257014">
              <a:defRPr sz="1200"/>
            </a:lvl6pPr>
            <a:lvl7pPr marL="1201772" indent="-214178">
              <a:defRPr sz="1200"/>
            </a:lvl7pPr>
            <a:lvl8pPr>
              <a:defRPr sz="1200"/>
            </a:lvl8pPr>
            <a:lvl9pPr>
              <a:defRPr sz="1200"/>
            </a:lvl9pPr>
          </a:lstStyle>
          <a:p>
            <a:pPr marL="302233" lvl="0" indent="-302233" algn="l" defTabSz="685340" rtl="0" eaLnBrk="1" latinLnBrk="0" hangingPunct="1">
              <a:lnSpc>
                <a:spcPct val="90000"/>
              </a:lnSpc>
              <a:spcBef>
                <a:spcPct val="20000"/>
              </a:spcBef>
              <a:buSzPct val="80000"/>
            </a:pPr>
            <a:r>
              <a:rPr lang="en-US" smtClean="0"/>
              <a:t>Click to edit Master text styles</a:t>
            </a:r>
          </a:p>
          <a:p>
            <a:pPr marL="302233" lvl="1" indent="-302233" algn="l" defTabSz="685340" rtl="0" eaLnBrk="1" latinLnBrk="0" hangingPunct="1">
              <a:lnSpc>
                <a:spcPct val="90000"/>
              </a:lnSpc>
              <a:spcBef>
                <a:spcPct val="20000"/>
              </a:spcBef>
              <a:buSzPct val="80000"/>
            </a:pPr>
            <a:r>
              <a:rPr lang="en-US" smtClean="0"/>
              <a:t>Second level</a:t>
            </a:r>
          </a:p>
          <a:p>
            <a:pPr marL="302233" lvl="2" indent="-302233" algn="l" defTabSz="685340" rtl="0" eaLnBrk="1" latinLnBrk="0" hangingPunct="1">
              <a:lnSpc>
                <a:spcPct val="90000"/>
              </a:lnSpc>
              <a:spcBef>
                <a:spcPct val="20000"/>
              </a:spcBef>
              <a:buSzPct val="80000"/>
            </a:pPr>
            <a:r>
              <a:rPr lang="en-US" smtClean="0"/>
              <a:t>Third level</a:t>
            </a:r>
          </a:p>
          <a:p>
            <a:pPr marL="302233" lvl="3" indent="-302233" algn="l" defTabSz="685340" rtl="0" eaLnBrk="1" latinLnBrk="0" hangingPunct="1">
              <a:lnSpc>
                <a:spcPct val="90000"/>
              </a:lnSpc>
              <a:spcBef>
                <a:spcPct val="20000"/>
              </a:spcBef>
              <a:buSzPct val="80000"/>
            </a:pPr>
            <a:r>
              <a:rPr lang="en-US" smtClean="0"/>
              <a:t>Fourth level</a:t>
            </a:r>
          </a:p>
          <a:p>
            <a:pPr marL="302233" lvl="4" indent="-302233" algn="l" defTabSz="68534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285875298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293445560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125695455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8"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1" tIns="34256" rIns="68511" bIns="34256" numCol="1" spcCol="0" rtlCol="0" anchor="ctr" anchorCtr="0" compatLnSpc="1">
            <a:prstTxWarp prst="textNoShape">
              <a:avLst/>
            </a:prstTxWarp>
          </a:bodyPr>
          <a:lstStyle/>
          <a:p>
            <a:pPr algn="ctr" defTabSz="684909"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4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4" y="2561688"/>
            <a:ext cx="5210341" cy="934530"/>
          </a:xfrm>
        </p:spPr>
        <p:txBody>
          <a:bodyPr lIns="137076" tIns="137076" anchor="ctr" anchorCtr="0"/>
          <a:lstStyle>
            <a:lvl1pPr marL="430735" indent="-42835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40" rtl="0" eaLnBrk="1" latinLnBrk="0" hangingPunct="1">
              <a:lnSpc>
                <a:spcPct val="90000"/>
              </a:lnSpc>
              <a:spcBef>
                <a:spcPts val="0"/>
              </a:spcBef>
              <a:spcAft>
                <a:spcPts val="675"/>
              </a:spcAft>
              <a:buSzPct val="80000"/>
            </a:pPr>
            <a:r>
              <a:rPr lang="en-US" dirty="0" smtClean="0"/>
              <a:t>Click to edit Master text styles</a:t>
            </a:r>
          </a:p>
          <a:p>
            <a:pPr marL="2382" lvl="1" indent="0" algn="l" defTabSz="685340"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7" tIns="30843" rIns="61687" bIns="30843" numCol="1" anchor="t" anchorCtr="0" compatLnSpc="1">
            <a:prstTxWarp prst="textNoShape">
              <a:avLst/>
            </a:prstTxWarp>
          </a:bodyPr>
          <a:lstStyle/>
          <a:p>
            <a:pPr defTabSz="913665"/>
            <a:endParaRPr lang="en-US" sz="1200">
              <a:solidFill>
                <a:srgbClr val="292929"/>
              </a:solidFill>
            </a:endParaRPr>
          </a:p>
        </p:txBody>
      </p:sp>
    </p:spTree>
    <p:extLst>
      <p:ext uri="{BB962C8B-B14F-4D97-AF65-F5344CB8AC3E}">
        <p14:creationId xmlns:p14="http://schemas.microsoft.com/office/powerpoint/2010/main" val="361421439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grpSp>
    </p:spTree>
    <p:extLst>
      <p:ext uri="{BB962C8B-B14F-4D97-AF65-F5344CB8AC3E}">
        <p14:creationId xmlns:p14="http://schemas.microsoft.com/office/powerpoint/2010/main" val="33637493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77721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7" tIns="34270" rIns="68537" bIns="34270" numCol="1" anchor="t" anchorCtr="0" compatLnSpc="1">
            <a:prstTxWarp prst="textNoShape">
              <a:avLst/>
            </a:prstTxWarp>
          </a:bodyPr>
          <a:lstStyle/>
          <a:p>
            <a:pPr defTabSz="913665"/>
            <a:endParaRPr lang="en-US">
              <a:solidFill>
                <a:srgbClr val="292929"/>
              </a:solidFill>
            </a:endParaRPr>
          </a:p>
        </p:txBody>
      </p:sp>
    </p:spTree>
    <p:extLst>
      <p:ext uri="{BB962C8B-B14F-4D97-AF65-F5344CB8AC3E}">
        <p14:creationId xmlns:p14="http://schemas.microsoft.com/office/powerpoint/2010/main" val="40132173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grpSp>
    </p:spTree>
    <p:extLst>
      <p:ext uri="{BB962C8B-B14F-4D97-AF65-F5344CB8AC3E}">
        <p14:creationId xmlns:p14="http://schemas.microsoft.com/office/powerpoint/2010/main" val="134179611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7" tIns="30843" rIns="61687" bIns="30843" numCol="1" anchor="t" anchorCtr="0" compatLnSpc="1">
            <a:prstTxWarp prst="textNoShape">
              <a:avLst/>
            </a:prstTxWarp>
          </a:bodyPr>
          <a:lstStyle/>
          <a:p>
            <a:pPr defTabSz="913665"/>
            <a:endParaRPr lang="en-US" sz="1200">
              <a:solidFill>
                <a:srgbClr val="292929"/>
              </a:solidFill>
            </a:endParaRPr>
          </a:p>
        </p:txBody>
      </p:sp>
    </p:spTree>
    <p:extLst>
      <p:ext uri="{BB962C8B-B14F-4D97-AF65-F5344CB8AC3E}">
        <p14:creationId xmlns:p14="http://schemas.microsoft.com/office/powerpoint/2010/main" val="306364587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grpSp>
    </p:spTree>
    <p:extLst>
      <p:ext uri="{BB962C8B-B14F-4D97-AF65-F5344CB8AC3E}">
        <p14:creationId xmlns:p14="http://schemas.microsoft.com/office/powerpoint/2010/main" val="310787186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10"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8" y="4753540"/>
            <a:ext cx="1880410" cy="218515"/>
          </a:xfrm>
          <a:prstGeom prst="rect">
            <a:avLst/>
          </a:prstGeom>
        </p:spPr>
      </p:pic>
    </p:spTree>
    <p:extLst>
      <p:ext uri="{BB962C8B-B14F-4D97-AF65-F5344CB8AC3E}">
        <p14:creationId xmlns:p14="http://schemas.microsoft.com/office/powerpoint/2010/main" val="81464117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4"/>
            <a:ext cx="8382000" cy="300030"/>
          </a:xfrm>
          <a:prstGeom prst="rect">
            <a:avLst/>
          </a:prstGeom>
          <a:noFill/>
          <a:ln w="12700">
            <a:noFill/>
            <a:miter lim="800000"/>
            <a:headEnd type="none" w="sm" len="sm"/>
            <a:tailEnd type="none" w="sm" len="sm"/>
          </a:ln>
          <a:effectLst/>
        </p:spPr>
        <p:txBody>
          <a:bodyPr vert="horz" wrap="square" lIns="68526" tIns="34264" rIns="68526" bIns="34264" numCol="1" anchor="t" anchorCtr="0" compatLnSpc="1">
            <a:prstTxWarp prst="textNoShape">
              <a:avLst/>
            </a:prstTxWarp>
            <a:spAutoFit/>
          </a:bodyPr>
          <a:lstStyle/>
          <a:p>
            <a:pPr algn="ctr" defTabSz="68514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4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05806863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4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7" y="325755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4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9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116949607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63" indent="-345063">
              <a:buClr>
                <a:srgbClr val="FFFFFF"/>
              </a:buClr>
              <a:buSzPct val="70000"/>
              <a:buFontTx/>
              <a:buBlip>
                <a:blip r:embed="rId2"/>
              </a:buBlip>
              <a:defRPr>
                <a:gradFill>
                  <a:gsLst>
                    <a:gs pos="0">
                      <a:srgbClr val="FFFFFF"/>
                    </a:gs>
                    <a:gs pos="86000">
                      <a:srgbClr val="FFFFFF"/>
                    </a:gs>
                  </a:gsLst>
                  <a:lin ang="5400000" scaled="0"/>
                </a:gradFill>
              </a:defRPr>
            </a:lvl1pPr>
            <a:lvl2pPr marL="641342" indent="-296280">
              <a:buClr>
                <a:srgbClr val="FFFFFF"/>
              </a:buClr>
              <a:buSzPct val="70000"/>
              <a:buFontTx/>
              <a:buBlip>
                <a:blip r:embed="rId2"/>
              </a:buBlip>
              <a:defRPr>
                <a:gradFill>
                  <a:gsLst>
                    <a:gs pos="0">
                      <a:srgbClr val="FFFFFF"/>
                    </a:gs>
                    <a:gs pos="86000">
                      <a:srgbClr val="FFFFFF"/>
                    </a:gs>
                  </a:gsLst>
                  <a:lin ang="5400000" scaled="0"/>
                </a:gradFill>
              </a:defRPr>
            </a:lvl2pPr>
            <a:lvl3pPr marL="943570" indent="-302233">
              <a:buClr>
                <a:srgbClr val="FFFFFF"/>
              </a:buClr>
              <a:buSzPct val="70000"/>
              <a:buFontTx/>
              <a:buBlip>
                <a:blip r:embed="rId2"/>
              </a:buBlip>
              <a:defRPr>
                <a:gradFill>
                  <a:gsLst>
                    <a:gs pos="0">
                      <a:srgbClr val="FFFFFF"/>
                    </a:gs>
                    <a:gs pos="86000">
                      <a:srgbClr val="FFFFFF"/>
                    </a:gs>
                  </a:gsLst>
                  <a:lin ang="5400000" scaled="0"/>
                </a:gradFill>
              </a:defRPr>
            </a:lvl3pPr>
            <a:lvl4pPr marL="1202964" indent="-259390">
              <a:buClr>
                <a:srgbClr val="FFFFFF"/>
              </a:buClr>
              <a:buSzPct val="70000"/>
              <a:buFontTx/>
              <a:buBlip>
                <a:blip r:embed="rId2"/>
              </a:buBlip>
              <a:defRPr>
                <a:gradFill>
                  <a:gsLst>
                    <a:gs pos="0">
                      <a:srgbClr val="FFFFFF"/>
                    </a:gs>
                    <a:gs pos="86000">
                      <a:srgbClr val="FFFFFF"/>
                    </a:gs>
                  </a:gsLst>
                  <a:lin ang="5400000" scaled="0"/>
                </a:gradFill>
              </a:defRPr>
            </a:lvl4pPr>
            <a:lvl5pPr marL="1455217" indent="-25225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685711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63" indent="-345063">
              <a:buClr>
                <a:srgbClr val="FFFFFF"/>
              </a:buClr>
              <a:buSzPct val="70000"/>
              <a:buFontTx/>
              <a:buBlip>
                <a:blip r:embed="rId2"/>
              </a:buBlip>
              <a:defRPr>
                <a:gradFill>
                  <a:gsLst>
                    <a:gs pos="0">
                      <a:srgbClr val="FFFFFF"/>
                    </a:gs>
                    <a:gs pos="86000">
                      <a:srgbClr val="FFFFFF"/>
                    </a:gs>
                  </a:gsLst>
                  <a:lin ang="5400000" scaled="0"/>
                </a:gradFill>
              </a:defRPr>
            </a:lvl1pPr>
            <a:lvl2pPr marL="641342" indent="-296280">
              <a:buClr>
                <a:srgbClr val="FFFFFF"/>
              </a:buClr>
              <a:buSzPct val="70000"/>
              <a:buFontTx/>
              <a:buBlip>
                <a:blip r:embed="rId2"/>
              </a:buBlip>
              <a:defRPr>
                <a:gradFill>
                  <a:gsLst>
                    <a:gs pos="0">
                      <a:srgbClr val="FFFFFF"/>
                    </a:gs>
                    <a:gs pos="86000">
                      <a:srgbClr val="FFFFFF"/>
                    </a:gs>
                  </a:gsLst>
                  <a:lin ang="5400000" scaled="0"/>
                </a:gradFill>
              </a:defRPr>
            </a:lvl2pPr>
            <a:lvl3pPr marL="943570" indent="-302233">
              <a:buClr>
                <a:srgbClr val="FFFFFF"/>
              </a:buClr>
              <a:buSzPct val="70000"/>
              <a:buFontTx/>
              <a:buBlip>
                <a:blip r:embed="rId2"/>
              </a:buBlip>
              <a:defRPr>
                <a:gradFill>
                  <a:gsLst>
                    <a:gs pos="0">
                      <a:srgbClr val="FFFFFF"/>
                    </a:gs>
                    <a:gs pos="86000">
                      <a:srgbClr val="FFFFFF"/>
                    </a:gs>
                  </a:gsLst>
                  <a:lin ang="5400000" scaled="0"/>
                </a:gradFill>
              </a:defRPr>
            </a:lvl3pPr>
            <a:lvl4pPr marL="1202964" indent="-259390">
              <a:buClr>
                <a:srgbClr val="FFFFFF"/>
              </a:buClr>
              <a:buSzPct val="70000"/>
              <a:buFontTx/>
              <a:buBlip>
                <a:blip r:embed="rId2"/>
              </a:buBlip>
              <a:defRPr>
                <a:gradFill>
                  <a:gsLst>
                    <a:gs pos="0">
                      <a:srgbClr val="FFFFFF"/>
                    </a:gs>
                    <a:gs pos="86000">
                      <a:srgbClr val="FFFFFF"/>
                    </a:gs>
                  </a:gsLst>
                  <a:lin ang="5400000" scaled="0"/>
                </a:gradFill>
              </a:defRPr>
            </a:lvl4pPr>
            <a:lvl5pPr marL="1455217" indent="-25225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23" tIns="57110" rIns="114223" bIns="57110"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1897006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4" tIns="34268" rIns="68534" bIns="34268" numCol="1" rtlCol="0" anchor="ctr" anchorCtr="0" compatLnSpc="1">
            <a:prstTxWarp prst="textNoShape">
              <a:avLst/>
            </a:prstTxWarp>
          </a:bodyPr>
          <a:lstStyle/>
          <a:p>
            <a:pPr algn="ctr" defTabSz="685142"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6" y="84918"/>
            <a:ext cx="1108605" cy="555265"/>
          </a:xfrm>
          <a:prstGeom prst="rect">
            <a:avLst/>
          </a:prstGeom>
        </p:spPr>
      </p:pic>
      <p:sp>
        <p:nvSpPr>
          <p:cNvPr id="13" name="Rectangle 12"/>
          <p:cNvSpPr/>
          <p:nvPr userDrawn="1"/>
        </p:nvSpPr>
        <p:spPr bwMode="auto">
          <a:xfrm>
            <a:off x="3" y="8"/>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4" tIns="34268" rIns="68534" bIns="34268" numCol="1" rtlCol="0" anchor="ctr" anchorCtr="0" compatLnSpc="1">
            <a:prstTxWarp prst="textNoShape">
              <a:avLst/>
            </a:prstTxWarp>
          </a:bodyPr>
          <a:lstStyle/>
          <a:p>
            <a:pPr algn="ctr" defTabSz="68514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6625769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73"/>
            <a:ext cx="80110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492" indent="-263492">
              <a:buSzPct val="100000"/>
              <a:buFont typeface="Segoe UI Symbol" pitchFamily="34" charset="0"/>
              <a:buChar char=""/>
              <a:defRPr lang="ru-RU" sz="2400" baseline="0" dirty="0" smtClean="0">
                <a:latin typeface="+mn-lt"/>
                <a:ea typeface="Segoe UI Symbol"/>
              </a:defRPr>
            </a:lvl2pPr>
            <a:lvl3pPr marL="447621" indent="-184127">
              <a:buSzPct val="100000"/>
              <a:buFont typeface="Segoe UI Symbol" pitchFamily="34" charset="0"/>
              <a:buChar char=""/>
              <a:defRPr sz="1800" baseline="0">
                <a:solidFill>
                  <a:schemeClr val="tx1"/>
                </a:solidFill>
                <a:latin typeface="+mn-lt"/>
              </a:defRPr>
            </a:lvl3pPr>
            <a:lvl4pPr marL="720635" indent="-273015">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Tree>
    <p:extLst>
      <p:ext uri="{BB962C8B-B14F-4D97-AF65-F5344CB8AC3E}">
        <p14:creationId xmlns:p14="http://schemas.microsoft.com/office/powerpoint/2010/main" val="422075587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3"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093" indent="0">
              <a:buFont typeface="Arial" pitchFamily="34" charset="0"/>
              <a:buNone/>
              <a:defRPr/>
            </a:lvl2pPr>
            <a:lvl3pPr marL="641396" indent="0">
              <a:buFont typeface="Arial" pitchFamily="34" charset="0"/>
              <a:buNone/>
              <a:defRPr/>
            </a:lvl3pPr>
            <a:lvl4pPr marL="943648" indent="0">
              <a:buFont typeface="Arial" pitchFamily="34" charset="0"/>
              <a:buNone/>
              <a:defRPr/>
            </a:lvl4pPr>
            <a:lvl5pPr marL="120306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426096138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648" indent="-3022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064" indent="-25941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339" indent="-25227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281044924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lgn="l" defTabSz="68539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1"/>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49" indent="-25703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35" indent="-257035">
              <a:spcBef>
                <a:spcPts val="0"/>
              </a:spcBef>
              <a:spcAft>
                <a:spcPts val="300"/>
              </a:spcAft>
              <a:buFont typeface="Arial" pitchFamily="34" charset="0"/>
              <a:buChar char="•"/>
              <a:defRPr/>
            </a:lvl5pPr>
            <a:lvl6pPr marL="774673" indent="-257035">
              <a:buFont typeface="Arial" pitchFamily="34" charset="0"/>
              <a:buChar char="•"/>
              <a:defRPr sz="1800">
                <a:gradFill>
                  <a:gsLst>
                    <a:gs pos="0">
                      <a:srgbClr val="595959"/>
                    </a:gs>
                    <a:gs pos="86000">
                      <a:srgbClr val="595959"/>
                    </a:gs>
                  </a:gsLst>
                  <a:lin ang="5400000" scaled="0"/>
                </a:gradFill>
              </a:defRPr>
            </a:lvl6pPr>
            <a:lvl7pPr marL="941270" indent="-168978">
              <a:defRPr>
                <a:gradFill>
                  <a:gsLst>
                    <a:gs pos="0">
                      <a:srgbClr val="595959"/>
                    </a:gs>
                    <a:gs pos="86000">
                      <a:srgbClr val="595959"/>
                    </a:gs>
                  </a:gsLst>
                  <a:lin ang="5400000" scaled="0"/>
                </a:gradFill>
              </a:defRPr>
            </a:lvl7pPr>
            <a:lvl8pPr marL="1115005" indent="-173736">
              <a:defRPr>
                <a:gradFill>
                  <a:gsLst>
                    <a:gs pos="0">
                      <a:srgbClr val="595959"/>
                    </a:gs>
                    <a:gs pos="86000">
                      <a:srgbClr val="595959"/>
                    </a:gs>
                  </a:gsLst>
                  <a:lin ang="5400000" scaled="0"/>
                </a:gradFill>
              </a:defRPr>
            </a:lvl8pPr>
          </a:lstStyle>
          <a:p>
            <a:pPr marL="259412" lvl="0" indent="-259412" algn="l" defTabSz="685397" rtl="0" eaLnBrk="1" latinLnBrk="0" hangingPunct="1">
              <a:lnSpc>
                <a:spcPct val="90000"/>
              </a:lnSpc>
              <a:spcBef>
                <a:spcPct val="20000"/>
              </a:spcBef>
              <a:buSzPct val="90000"/>
              <a:buFont typeface="Arial" pitchFamily="34" charset="0"/>
              <a:buChar char="•"/>
            </a:pPr>
            <a:r>
              <a:rPr lang="en-US" smtClean="0"/>
              <a:t>Click to edit Master text styles</a:t>
            </a:r>
          </a:p>
          <a:p>
            <a:pPr marL="259412" lvl="1" indent="-259412" algn="l" defTabSz="685397" rtl="0" eaLnBrk="1" latinLnBrk="0" hangingPunct="1">
              <a:lnSpc>
                <a:spcPct val="90000"/>
              </a:lnSpc>
              <a:spcBef>
                <a:spcPct val="20000"/>
              </a:spcBef>
              <a:buSzPct val="90000"/>
              <a:buFont typeface="Arial" pitchFamily="34" charset="0"/>
              <a:buChar char="•"/>
            </a:pPr>
            <a:r>
              <a:rPr lang="en-US" smtClean="0"/>
              <a:t>Second level</a:t>
            </a:r>
          </a:p>
          <a:p>
            <a:pPr marL="259412" lvl="2" indent="-259412" algn="l" defTabSz="685397" rtl="0" eaLnBrk="1" latinLnBrk="0" hangingPunct="1">
              <a:lnSpc>
                <a:spcPct val="90000"/>
              </a:lnSpc>
              <a:spcBef>
                <a:spcPct val="20000"/>
              </a:spcBef>
              <a:buSzPct val="90000"/>
              <a:buFont typeface="Arial" pitchFamily="34" charset="0"/>
              <a:buChar char="•"/>
            </a:pPr>
            <a:r>
              <a:rPr lang="en-US" smtClean="0"/>
              <a:t>Third level</a:t>
            </a:r>
          </a:p>
          <a:p>
            <a:pPr marL="259412" lvl="3" indent="-259412" algn="l" defTabSz="685397" rtl="0" eaLnBrk="1" latinLnBrk="0" hangingPunct="1">
              <a:lnSpc>
                <a:spcPct val="90000"/>
              </a:lnSpc>
              <a:spcBef>
                <a:spcPct val="20000"/>
              </a:spcBef>
              <a:buSzPct val="90000"/>
              <a:buFont typeface="Arial" pitchFamily="34" charset="0"/>
              <a:buChar char="•"/>
            </a:pPr>
            <a:r>
              <a:rPr lang="en-US" smtClean="0"/>
              <a:t>Fourth level</a:t>
            </a:r>
          </a:p>
          <a:p>
            <a:pPr marL="259412" lvl="4" indent="-259412" algn="l" defTabSz="6853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130854906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0"/>
            <a:ext cx="4115872" cy="1832809"/>
          </a:xfrm>
        </p:spPr>
        <p:txBody>
          <a:bodyPr/>
          <a:lstStyle>
            <a:lvl1pPr marL="255844" indent="-255844">
              <a:lnSpc>
                <a:spcPct val="90000"/>
              </a:lnSpc>
              <a:buSzPct val="80000"/>
              <a:buFont typeface="Arial" pitchFamily="34" charset="0"/>
              <a:buChar char="•"/>
              <a:defRPr sz="2400"/>
            </a:lvl1pPr>
            <a:lvl2pPr marL="470040" indent="-214196">
              <a:lnSpc>
                <a:spcPct val="90000"/>
              </a:lnSpc>
              <a:buSzPct val="80000"/>
              <a:buFont typeface="Arial" pitchFamily="34" charset="0"/>
              <a:buChar char="•"/>
              <a:defRPr sz="2100"/>
            </a:lvl2pPr>
            <a:lvl3pPr marL="685424" indent="-215385">
              <a:lnSpc>
                <a:spcPct val="90000"/>
              </a:lnSpc>
              <a:buSzPct val="80000"/>
              <a:buFont typeface="Arial" pitchFamily="34" charset="0"/>
              <a:buChar char="•"/>
              <a:defRPr sz="1800"/>
            </a:lvl3pPr>
            <a:lvl4pPr marL="1283983" indent="-168978">
              <a:lnSpc>
                <a:spcPct val="90000"/>
              </a:lnSpc>
              <a:buSzPct val="80000"/>
              <a:buFont typeface="Arial" pitchFamily="34" charset="0"/>
              <a:buChar char="•"/>
              <a:defRPr sz="1500"/>
            </a:lvl4pPr>
            <a:lvl5pPr marL="1457719" indent="-173736">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09"/>
          </a:xfrm>
        </p:spPr>
        <p:txBody>
          <a:bodyPr/>
          <a:lstStyle>
            <a:lvl1pPr marL="342712" indent="-34271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558" indent="-34271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073" indent="-25703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041" indent="-25703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017" indent="-25703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44" lvl="0" indent="-255844" algn="l" defTabSz="685397" rtl="0" eaLnBrk="1" latinLnBrk="0" hangingPunct="1">
              <a:lnSpc>
                <a:spcPct val="90000"/>
              </a:lnSpc>
              <a:spcBef>
                <a:spcPct val="20000"/>
              </a:spcBef>
              <a:buSzPct val="80000"/>
              <a:buFont typeface="Arial" pitchFamily="34" charset="0"/>
              <a:buChar char="•"/>
            </a:pPr>
            <a:r>
              <a:rPr lang="en-US" smtClean="0"/>
              <a:t>Click to edit Master text styles</a:t>
            </a:r>
          </a:p>
          <a:p>
            <a:pPr marL="255844" lvl="1" indent="-255844" algn="l" defTabSz="685397" rtl="0" eaLnBrk="1" latinLnBrk="0" hangingPunct="1">
              <a:lnSpc>
                <a:spcPct val="90000"/>
              </a:lnSpc>
              <a:spcBef>
                <a:spcPct val="20000"/>
              </a:spcBef>
              <a:buSzPct val="80000"/>
              <a:buFont typeface="Arial" pitchFamily="34" charset="0"/>
              <a:buChar char="•"/>
            </a:pPr>
            <a:r>
              <a:rPr lang="en-US" smtClean="0"/>
              <a:t>Second level</a:t>
            </a:r>
          </a:p>
          <a:p>
            <a:pPr marL="255844" lvl="2" indent="-255844" algn="l" defTabSz="685397" rtl="0" eaLnBrk="1" latinLnBrk="0" hangingPunct="1">
              <a:lnSpc>
                <a:spcPct val="90000"/>
              </a:lnSpc>
              <a:spcBef>
                <a:spcPct val="20000"/>
              </a:spcBef>
              <a:buSzPct val="80000"/>
              <a:buFont typeface="Arial" pitchFamily="34" charset="0"/>
              <a:buChar char="•"/>
            </a:pPr>
            <a:r>
              <a:rPr lang="en-US" smtClean="0"/>
              <a:t>Third level</a:t>
            </a:r>
          </a:p>
          <a:p>
            <a:pPr marL="255844" lvl="3" indent="-255844" algn="l" defTabSz="685397" rtl="0" eaLnBrk="1" latinLnBrk="0" hangingPunct="1">
              <a:lnSpc>
                <a:spcPct val="90000"/>
              </a:lnSpc>
              <a:spcBef>
                <a:spcPct val="20000"/>
              </a:spcBef>
              <a:buSzPct val="80000"/>
              <a:buFont typeface="Arial" pitchFamily="34" charset="0"/>
              <a:buChar char="•"/>
            </a:pPr>
            <a:r>
              <a:rPr lang="en-US" smtClean="0"/>
              <a:t>Fourth level</a:t>
            </a:r>
          </a:p>
          <a:p>
            <a:pPr marL="255844" lvl="4" indent="-255844" algn="l" defTabSz="6853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33498443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1"/>
            <a:ext cx="4115872" cy="332399"/>
          </a:xfrm>
        </p:spPr>
        <p:txBody>
          <a:bodyPr anchor="b"/>
          <a:lstStyle>
            <a:lvl1pPr marL="0" indent="0">
              <a:lnSpc>
                <a:spcPct val="90000"/>
              </a:lnSpc>
              <a:spcBef>
                <a:spcPts val="0"/>
              </a:spcBef>
              <a:buNone/>
              <a:defRPr sz="2400" b="0">
                <a:latin typeface="Segoe UI Light" pitchFamily="34" charset="0"/>
              </a:defRPr>
            </a:lvl1pPr>
            <a:lvl2pPr marL="342699" indent="0">
              <a:buNone/>
              <a:defRPr sz="1500" b="1"/>
            </a:lvl2pPr>
            <a:lvl3pPr marL="685397" indent="0">
              <a:buNone/>
              <a:defRPr sz="1400" b="1"/>
            </a:lvl3pPr>
            <a:lvl4pPr marL="1028097" indent="0">
              <a:buNone/>
              <a:defRPr sz="1200" b="1"/>
            </a:lvl4pPr>
            <a:lvl5pPr marL="1370796" indent="0">
              <a:buNone/>
              <a:defRPr sz="1200" b="1"/>
            </a:lvl5pPr>
            <a:lvl6pPr marL="1713495" indent="0">
              <a:buNone/>
              <a:defRPr sz="1200" b="1"/>
            </a:lvl6pPr>
            <a:lvl7pPr marL="2056192" indent="0">
              <a:buNone/>
              <a:defRPr sz="1200" b="1"/>
            </a:lvl7pPr>
            <a:lvl8pPr marL="2398891" indent="0">
              <a:buNone/>
              <a:defRPr sz="1200" b="1"/>
            </a:lvl8pPr>
            <a:lvl9pPr marL="274158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257" indent="-302257">
              <a:buSzPct val="80000"/>
              <a:buFont typeface="Arial" pitchFamily="34" charset="0"/>
              <a:buChar char="•"/>
              <a:defRPr sz="2100"/>
            </a:lvl1pPr>
            <a:lvl2pPr marL="558098" indent="-241564">
              <a:buSzPct val="80000"/>
              <a:buFont typeface="Arial" pitchFamily="34" charset="0"/>
              <a:buChar char="•"/>
              <a:defRPr sz="2100"/>
            </a:lvl2pPr>
            <a:lvl3pPr marL="769915" indent="-211815" defTabSz="772293">
              <a:buSzPct val="80000"/>
              <a:buFont typeface="Arial" pitchFamily="34" charset="0"/>
              <a:buChar char="•"/>
              <a:defRPr sz="1800"/>
            </a:lvl3pPr>
            <a:lvl4pPr marL="987679" indent="-215385">
              <a:buSzPct val="80000"/>
              <a:buFont typeface="Arial" pitchFamily="34" charset="0"/>
              <a:buChar char="•"/>
              <a:defRPr sz="1500"/>
            </a:lvl4pPr>
            <a:lvl5pPr marL="1155465" indent="-1677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699" indent="0">
              <a:buNone/>
              <a:defRPr sz="1500" b="1"/>
            </a:lvl2pPr>
            <a:lvl3pPr marL="685397" indent="0">
              <a:buNone/>
              <a:defRPr sz="1400" b="1"/>
            </a:lvl3pPr>
            <a:lvl4pPr marL="1028097" indent="0">
              <a:buNone/>
              <a:defRPr sz="1200" b="1"/>
            </a:lvl4pPr>
            <a:lvl5pPr marL="1370796" indent="0">
              <a:buNone/>
              <a:defRPr sz="1200" b="1"/>
            </a:lvl5pPr>
            <a:lvl6pPr marL="1713495" indent="0">
              <a:buNone/>
              <a:defRPr sz="1200" b="1"/>
            </a:lvl6pPr>
            <a:lvl7pPr marL="2056192" indent="0">
              <a:buNone/>
              <a:defRPr sz="1200" b="1"/>
            </a:lvl7pPr>
            <a:lvl8pPr marL="2398891" indent="0">
              <a:buNone/>
              <a:defRPr sz="1200" b="1"/>
            </a:lvl8pPr>
            <a:lvl9pPr marL="274158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119" indent="-22211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712" indent="-34271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68" indent="-25703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328" indent="-25703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132" indent="-25703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328" indent="-257035">
              <a:defRPr sz="1200"/>
            </a:lvl6pPr>
            <a:lvl7pPr marL="1201872" indent="-214196">
              <a:defRPr sz="1200"/>
            </a:lvl7pPr>
            <a:lvl8pPr>
              <a:defRPr sz="1200"/>
            </a:lvl8pPr>
            <a:lvl9pPr>
              <a:defRPr sz="1200"/>
            </a:lvl9pPr>
          </a:lstStyle>
          <a:p>
            <a:pPr marL="302257" lvl="0" indent="-302257" algn="l" defTabSz="685397" rtl="0" eaLnBrk="1" latinLnBrk="0" hangingPunct="1">
              <a:lnSpc>
                <a:spcPct val="90000"/>
              </a:lnSpc>
              <a:spcBef>
                <a:spcPct val="20000"/>
              </a:spcBef>
              <a:buSzPct val="80000"/>
            </a:pPr>
            <a:r>
              <a:rPr lang="en-US" smtClean="0"/>
              <a:t>Click to edit Master text styles</a:t>
            </a:r>
          </a:p>
          <a:p>
            <a:pPr marL="302257" lvl="1" indent="-302257" algn="l" defTabSz="685397" rtl="0" eaLnBrk="1" latinLnBrk="0" hangingPunct="1">
              <a:lnSpc>
                <a:spcPct val="90000"/>
              </a:lnSpc>
              <a:spcBef>
                <a:spcPct val="20000"/>
              </a:spcBef>
              <a:buSzPct val="80000"/>
            </a:pPr>
            <a:r>
              <a:rPr lang="en-US" smtClean="0"/>
              <a:t>Second level</a:t>
            </a:r>
          </a:p>
          <a:p>
            <a:pPr marL="302257" lvl="2" indent="-302257" algn="l" defTabSz="685397" rtl="0" eaLnBrk="1" latinLnBrk="0" hangingPunct="1">
              <a:lnSpc>
                <a:spcPct val="90000"/>
              </a:lnSpc>
              <a:spcBef>
                <a:spcPct val="20000"/>
              </a:spcBef>
              <a:buSzPct val="80000"/>
            </a:pPr>
            <a:r>
              <a:rPr lang="en-US" smtClean="0"/>
              <a:t>Third level</a:t>
            </a:r>
          </a:p>
          <a:p>
            <a:pPr marL="302257" lvl="3" indent="-302257" algn="l" defTabSz="685397" rtl="0" eaLnBrk="1" latinLnBrk="0" hangingPunct="1">
              <a:lnSpc>
                <a:spcPct val="90000"/>
              </a:lnSpc>
              <a:spcBef>
                <a:spcPct val="20000"/>
              </a:spcBef>
              <a:buSzPct val="80000"/>
            </a:pPr>
            <a:r>
              <a:rPr lang="en-US" smtClean="0"/>
              <a:t>Fourth level</a:t>
            </a:r>
          </a:p>
          <a:p>
            <a:pPr marL="302257" lvl="4" indent="-302257" algn="l" defTabSz="6853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33877579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90766688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1718388150"/>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8"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7" tIns="34259" rIns="68517" bIns="34259" numCol="1" spcCol="0" rtlCol="0" anchor="ctr" anchorCtr="0" compatLnSpc="1">
            <a:prstTxWarp prst="textNoShape">
              <a:avLst/>
            </a:prstTxWarp>
          </a:bodyPr>
          <a:lstStyle/>
          <a:p>
            <a:pPr algn="ctr" defTabSz="68496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9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4" y="2561680"/>
            <a:ext cx="5210341" cy="934542"/>
          </a:xfrm>
        </p:spPr>
        <p:txBody>
          <a:bodyPr lIns="137088" tIns="137088" anchor="ctr" anchorCtr="0"/>
          <a:lstStyle>
            <a:lvl1pPr marL="430771" indent="-42839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97" rtl="0" eaLnBrk="1" latinLnBrk="0" hangingPunct="1">
              <a:lnSpc>
                <a:spcPct val="90000"/>
              </a:lnSpc>
              <a:spcBef>
                <a:spcPts val="0"/>
              </a:spcBef>
              <a:spcAft>
                <a:spcPts val="675"/>
              </a:spcAft>
              <a:buSzPct val="80000"/>
            </a:pPr>
            <a:r>
              <a:rPr lang="en-US" dirty="0" smtClean="0"/>
              <a:t>Click to edit Master text styles</a:t>
            </a:r>
          </a:p>
          <a:p>
            <a:pPr marL="2382" lvl="1" indent="0" algn="l" defTabSz="685397"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92" tIns="30846" rIns="61692" bIns="30846" numCol="1" anchor="t" anchorCtr="0" compatLnSpc="1">
            <a:prstTxWarp prst="textNoShape">
              <a:avLst/>
            </a:prstTxWarp>
          </a:bodyPr>
          <a:lstStyle/>
          <a:p>
            <a:pPr defTabSz="913741"/>
            <a:endParaRPr lang="en-US" sz="1200">
              <a:solidFill>
                <a:srgbClr val="292929"/>
              </a:solidFill>
            </a:endParaRPr>
          </a:p>
        </p:txBody>
      </p:sp>
    </p:spTree>
    <p:extLst>
      <p:ext uri="{BB962C8B-B14F-4D97-AF65-F5344CB8AC3E}">
        <p14:creationId xmlns:p14="http://schemas.microsoft.com/office/powerpoint/2010/main" val="6470773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grpSp>
    </p:spTree>
    <p:extLst>
      <p:ext uri="{BB962C8B-B14F-4D97-AF65-F5344CB8AC3E}">
        <p14:creationId xmlns:p14="http://schemas.microsoft.com/office/powerpoint/2010/main" val="151535900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3" tIns="34272" rIns="68543" bIns="34272" numCol="1" anchor="t" anchorCtr="0" compatLnSpc="1">
            <a:prstTxWarp prst="textNoShape">
              <a:avLst/>
            </a:prstTxWarp>
          </a:bodyPr>
          <a:lstStyle/>
          <a:p>
            <a:pPr defTabSz="913741"/>
            <a:endParaRPr lang="en-US">
              <a:solidFill>
                <a:srgbClr val="292929"/>
              </a:solidFill>
            </a:endParaRPr>
          </a:p>
        </p:txBody>
      </p:sp>
    </p:spTree>
    <p:extLst>
      <p:ext uri="{BB962C8B-B14F-4D97-AF65-F5344CB8AC3E}">
        <p14:creationId xmlns:p14="http://schemas.microsoft.com/office/powerpoint/2010/main" val="82265071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492" indent="-263492">
              <a:buSzPct val="100000"/>
              <a:buFont typeface="Segoe UI Symbol" pitchFamily="34" charset="0"/>
              <a:buChar char=""/>
              <a:defRPr lang="ru-RU" sz="2400" baseline="0" dirty="0" smtClean="0">
                <a:latin typeface="+mn-lt"/>
              </a:defRPr>
            </a:lvl2pPr>
            <a:lvl3pPr marL="447621" indent="-184127">
              <a:buSzPct val="100000"/>
              <a:buFont typeface="Segoe UI Symbol" pitchFamily="34" charset="0"/>
              <a:buChar char=""/>
              <a:defRPr sz="1800" baseline="0">
                <a:solidFill>
                  <a:schemeClr val="tx1"/>
                </a:solidFill>
                <a:latin typeface="+mn-lt"/>
              </a:defRPr>
            </a:lvl3pPr>
            <a:lvl4pPr marL="720635" indent="-273015">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
        <p:nvSpPr>
          <p:cNvPr id="4"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1270438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grpSp>
    </p:spTree>
    <p:extLst>
      <p:ext uri="{BB962C8B-B14F-4D97-AF65-F5344CB8AC3E}">
        <p14:creationId xmlns:p14="http://schemas.microsoft.com/office/powerpoint/2010/main" val="1554892884"/>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92" tIns="30846" rIns="61692" bIns="30846" numCol="1" anchor="t" anchorCtr="0" compatLnSpc="1">
            <a:prstTxWarp prst="textNoShape">
              <a:avLst/>
            </a:prstTxWarp>
          </a:bodyPr>
          <a:lstStyle/>
          <a:p>
            <a:pPr defTabSz="913741"/>
            <a:endParaRPr lang="en-US" sz="1200">
              <a:solidFill>
                <a:srgbClr val="292929"/>
              </a:solidFill>
            </a:endParaRPr>
          </a:p>
        </p:txBody>
      </p:sp>
    </p:spTree>
    <p:extLst>
      <p:ext uri="{BB962C8B-B14F-4D97-AF65-F5344CB8AC3E}">
        <p14:creationId xmlns:p14="http://schemas.microsoft.com/office/powerpoint/2010/main" val="331182377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grpSp>
    </p:spTree>
    <p:extLst>
      <p:ext uri="{BB962C8B-B14F-4D97-AF65-F5344CB8AC3E}">
        <p14:creationId xmlns:p14="http://schemas.microsoft.com/office/powerpoint/2010/main" val="138970994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8" y="4753538"/>
            <a:ext cx="1880410" cy="218515"/>
          </a:xfrm>
          <a:prstGeom prst="rect">
            <a:avLst/>
          </a:prstGeom>
        </p:spPr>
      </p:pic>
    </p:spTree>
    <p:extLst>
      <p:ext uri="{BB962C8B-B14F-4D97-AF65-F5344CB8AC3E}">
        <p14:creationId xmlns:p14="http://schemas.microsoft.com/office/powerpoint/2010/main" val="232677918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3"/>
            <a:ext cx="8382000" cy="300036"/>
          </a:xfrm>
          <a:prstGeom prst="rect">
            <a:avLst/>
          </a:prstGeom>
          <a:noFill/>
          <a:ln w="12700">
            <a:noFill/>
            <a:miter lim="800000"/>
            <a:headEnd type="none" w="sm" len="sm"/>
            <a:tailEnd type="none" w="sm" len="sm"/>
          </a:ln>
          <a:effectLst/>
        </p:spPr>
        <p:txBody>
          <a:bodyPr vert="horz" wrap="square" lIns="68532" tIns="34267" rIns="68532" bIns="34267" numCol="1" anchor="t" anchorCtr="0" compatLnSpc="1">
            <a:prstTxWarp prst="textNoShape">
              <a:avLst/>
            </a:prstTxWarp>
            <a:spAutoFit/>
          </a:bodyPr>
          <a:lstStyle/>
          <a:p>
            <a:pPr algn="ctr" defTabSz="685199"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99"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72160434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7"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8" y="4773489"/>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27678901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93" indent="-345093">
              <a:buClr>
                <a:srgbClr val="FFFFFF"/>
              </a:buClr>
              <a:buSzPct val="70000"/>
              <a:buFontTx/>
              <a:buBlip>
                <a:blip r:embed="rId2"/>
              </a:buBlip>
              <a:defRPr>
                <a:gradFill>
                  <a:gsLst>
                    <a:gs pos="0">
                      <a:srgbClr val="FFFFFF"/>
                    </a:gs>
                    <a:gs pos="86000">
                      <a:srgbClr val="FFFFFF"/>
                    </a:gs>
                  </a:gsLst>
                  <a:lin ang="5400000" scaled="0"/>
                </a:gradFill>
              </a:defRPr>
            </a:lvl1pPr>
            <a:lvl2pPr marL="641396" indent="-296304">
              <a:buClr>
                <a:srgbClr val="FFFFFF"/>
              </a:buClr>
              <a:buSzPct val="70000"/>
              <a:buFontTx/>
              <a:buBlip>
                <a:blip r:embed="rId2"/>
              </a:buBlip>
              <a:defRPr>
                <a:gradFill>
                  <a:gsLst>
                    <a:gs pos="0">
                      <a:srgbClr val="FFFFFF"/>
                    </a:gs>
                    <a:gs pos="86000">
                      <a:srgbClr val="FFFFFF"/>
                    </a:gs>
                  </a:gsLst>
                  <a:lin ang="5400000" scaled="0"/>
                </a:gradFill>
              </a:defRPr>
            </a:lvl2pPr>
            <a:lvl3pPr marL="943648" indent="-302257">
              <a:buClr>
                <a:srgbClr val="FFFFFF"/>
              </a:buClr>
              <a:buSzPct val="70000"/>
              <a:buFontTx/>
              <a:buBlip>
                <a:blip r:embed="rId2"/>
              </a:buBlip>
              <a:defRPr>
                <a:gradFill>
                  <a:gsLst>
                    <a:gs pos="0">
                      <a:srgbClr val="FFFFFF"/>
                    </a:gs>
                    <a:gs pos="86000">
                      <a:srgbClr val="FFFFFF"/>
                    </a:gs>
                  </a:gsLst>
                  <a:lin ang="5400000" scaled="0"/>
                </a:gradFill>
              </a:defRPr>
            </a:lvl3pPr>
            <a:lvl4pPr marL="1203064" indent="-259412">
              <a:buClr>
                <a:srgbClr val="FFFFFF"/>
              </a:buClr>
              <a:buSzPct val="70000"/>
              <a:buFontTx/>
              <a:buBlip>
                <a:blip r:embed="rId2"/>
              </a:buBlip>
              <a:defRPr>
                <a:gradFill>
                  <a:gsLst>
                    <a:gs pos="0">
                      <a:srgbClr val="FFFFFF"/>
                    </a:gs>
                    <a:gs pos="86000">
                      <a:srgbClr val="FFFFFF"/>
                    </a:gs>
                  </a:gsLst>
                  <a:lin ang="5400000" scaled="0"/>
                </a:gradFill>
              </a:defRPr>
            </a:lvl4pPr>
            <a:lvl5pPr marL="1455339" indent="-25227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321334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93" indent="-345093">
              <a:buClr>
                <a:srgbClr val="FFFFFF"/>
              </a:buClr>
              <a:buSzPct val="70000"/>
              <a:buFontTx/>
              <a:buBlip>
                <a:blip r:embed="rId2"/>
              </a:buBlip>
              <a:defRPr>
                <a:gradFill>
                  <a:gsLst>
                    <a:gs pos="0">
                      <a:srgbClr val="FFFFFF"/>
                    </a:gs>
                    <a:gs pos="86000">
                      <a:srgbClr val="FFFFFF"/>
                    </a:gs>
                  </a:gsLst>
                  <a:lin ang="5400000" scaled="0"/>
                </a:gradFill>
              </a:defRPr>
            </a:lvl1pPr>
            <a:lvl2pPr marL="641396" indent="-296304">
              <a:buClr>
                <a:srgbClr val="FFFFFF"/>
              </a:buClr>
              <a:buSzPct val="70000"/>
              <a:buFontTx/>
              <a:buBlip>
                <a:blip r:embed="rId2"/>
              </a:buBlip>
              <a:defRPr>
                <a:gradFill>
                  <a:gsLst>
                    <a:gs pos="0">
                      <a:srgbClr val="FFFFFF"/>
                    </a:gs>
                    <a:gs pos="86000">
                      <a:srgbClr val="FFFFFF"/>
                    </a:gs>
                  </a:gsLst>
                  <a:lin ang="5400000" scaled="0"/>
                </a:gradFill>
              </a:defRPr>
            </a:lvl2pPr>
            <a:lvl3pPr marL="943648" indent="-302257">
              <a:buClr>
                <a:srgbClr val="FFFFFF"/>
              </a:buClr>
              <a:buSzPct val="70000"/>
              <a:buFontTx/>
              <a:buBlip>
                <a:blip r:embed="rId2"/>
              </a:buBlip>
              <a:defRPr>
                <a:gradFill>
                  <a:gsLst>
                    <a:gs pos="0">
                      <a:srgbClr val="FFFFFF"/>
                    </a:gs>
                    <a:gs pos="86000">
                      <a:srgbClr val="FFFFFF"/>
                    </a:gs>
                  </a:gsLst>
                  <a:lin ang="5400000" scaled="0"/>
                </a:gradFill>
              </a:defRPr>
            </a:lvl3pPr>
            <a:lvl4pPr marL="1203064" indent="-259412">
              <a:buClr>
                <a:srgbClr val="FFFFFF"/>
              </a:buClr>
              <a:buSzPct val="70000"/>
              <a:buFontTx/>
              <a:buBlip>
                <a:blip r:embed="rId2"/>
              </a:buBlip>
              <a:defRPr>
                <a:gradFill>
                  <a:gsLst>
                    <a:gs pos="0">
                      <a:srgbClr val="FFFFFF"/>
                    </a:gs>
                    <a:gs pos="86000">
                      <a:srgbClr val="FFFFFF"/>
                    </a:gs>
                  </a:gsLst>
                  <a:lin ang="5400000" scaled="0"/>
                </a:gradFill>
              </a:defRPr>
            </a:lvl4pPr>
            <a:lvl5pPr marL="1455339" indent="-25227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3" tIns="57116" rIns="114233" bIns="5711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6093790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2"/>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rtlCol="0" anchor="ctr" anchorCtr="0" compatLnSpc="1">
            <a:prstTxWarp prst="textNoShape">
              <a:avLst/>
            </a:prstTxWarp>
          </a:bodyPr>
          <a:lstStyle/>
          <a:p>
            <a:pPr algn="ctr" defTabSz="685199"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4" y="84916"/>
            <a:ext cx="1108605" cy="555265"/>
          </a:xfrm>
          <a:prstGeom prst="rect">
            <a:avLst/>
          </a:prstGeom>
        </p:spPr>
      </p:pic>
      <p:sp>
        <p:nvSpPr>
          <p:cNvPr id="13" name="Rectangle 12"/>
          <p:cNvSpPr/>
          <p:nvPr userDrawn="1"/>
        </p:nvSpPr>
        <p:spPr bwMode="auto">
          <a:xfrm>
            <a:off x="2" y="6"/>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rtlCol="0" anchor="ctr" anchorCtr="0" compatLnSpc="1">
            <a:prstTxWarp prst="textNoShape">
              <a:avLst/>
            </a:prstTxWarp>
          </a:bodyPr>
          <a:lstStyle/>
          <a:p>
            <a:pPr algn="ctr" defTabSz="68519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837236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3313" y="0"/>
            <a:ext cx="9144000" cy="5143500"/>
          </a:xfrm>
          <a:prstGeom prst="rect">
            <a:avLst/>
          </a:prstGeom>
          <a:gradFill>
            <a:gsLst>
              <a:gs pos="0">
                <a:srgbClr val="ABD9E9"/>
              </a:gs>
              <a:gs pos="100000">
                <a:srgbClr val="41C4D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1" name="Rectangle 10"/>
          <p:cNvSpPr/>
          <p:nvPr userDrawn="1"/>
        </p:nvSpPr>
        <p:spPr>
          <a:xfrm>
            <a:off x="714377" y="1163130"/>
            <a:ext cx="5153025" cy="2551620"/>
          </a:xfrm>
          <a:prstGeom prst="rect">
            <a:avLst/>
          </a:prstGeom>
          <a:solidFill>
            <a:srgbClr val="00A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ctrTitle"/>
          </p:nvPr>
        </p:nvSpPr>
        <p:spPr>
          <a:xfrm>
            <a:off x="940394" y="1397795"/>
            <a:ext cx="3403006" cy="1202531"/>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923924" y="3086100"/>
            <a:ext cx="4486276" cy="571500"/>
          </a:xfr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Info</a:t>
            </a:r>
          </a:p>
          <a:p>
            <a:r>
              <a:rPr lang="en-US" dirty="0" smtClean="0"/>
              <a:t>Company</a:t>
            </a:r>
          </a:p>
        </p:txBody>
      </p:sp>
      <p:sp>
        <p:nvSpPr>
          <p:cNvPr id="4" name="Date Placeholder 3"/>
          <p:cNvSpPr>
            <a:spLocks noGrp="1"/>
          </p:cNvSpPr>
          <p:nvPr>
            <p:ph type="dt" sz="half" idx="10"/>
          </p:nvPr>
        </p:nvSpPr>
        <p:spPr>
          <a:xfrm>
            <a:off x="914400" y="2800350"/>
            <a:ext cx="2133600" cy="273844"/>
          </a:xfrm>
          <a:prstGeom prst="rect">
            <a:avLst/>
          </a:prstGeom>
        </p:spPr>
        <p:txBody>
          <a:bodyPr/>
          <a:lstStyle>
            <a:lvl1pPr>
              <a:defRPr sz="1400">
                <a:solidFill>
                  <a:schemeClr val="bg1"/>
                </a:solidFill>
              </a:defRPr>
            </a:lvl1pPr>
          </a:lstStyle>
          <a:p>
            <a:pPr defTabSz="914400"/>
            <a:endParaRPr lang="en-US" dirty="0">
              <a:solidFill>
                <a:prstClr val="white"/>
              </a:solidFill>
            </a:endParaRPr>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2403" y="4927624"/>
            <a:ext cx="835127" cy="101576"/>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572002" y="683199"/>
            <a:ext cx="3694147" cy="2350744"/>
          </a:xfrm>
          <a:prstGeom prst="rect">
            <a:avLst/>
          </a:prstGeom>
        </p:spPr>
      </p:pic>
    </p:spTree>
    <p:extLst>
      <p:ext uri="{BB962C8B-B14F-4D97-AF65-F5344CB8AC3E}">
        <p14:creationId xmlns:p14="http://schemas.microsoft.com/office/powerpoint/2010/main" val="40586107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5" name="Rectangle 4"/>
          <p:cNvSpPr/>
          <p:nvPr userDrawn="1"/>
        </p:nvSpPr>
        <p:spPr>
          <a:xfrm>
            <a:off x="791496" y="1221570"/>
            <a:ext cx="8011068" cy="351046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881508" y="1221573"/>
            <a:ext cx="7921056" cy="3510469"/>
          </a:xfrm>
          <a:prstGeom prst="rect">
            <a:avLst/>
          </a:prstGeom>
          <a:solidFill>
            <a:schemeClr val="bg1">
              <a:alpha val="95000"/>
            </a:schemeClr>
          </a:solidFill>
        </p:spPr>
        <p:txBody>
          <a:bodyPr lIns="91428" tIns="45714" rIns="91428" bIns="45714"/>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667" indent="0">
              <a:buSzPct val="100000"/>
              <a:buFontTx/>
              <a:buNone/>
              <a:defRPr lang="ru-RU" sz="2000" baseline="0" dirty="0" smtClean="0">
                <a:latin typeface="Consolas" pitchFamily="49" charset="0"/>
                <a:cs typeface="Consolas" pitchFamily="49" charset="0"/>
              </a:defRPr>
            </a:lvl2pPr>
            <a:lvl3pPr marL="539683"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238" indent="0">
              <a:buNone/>
              <a:defRPr lang="ru-RU" sz="2000" kern="1200" baseline="0" dirty="0" smtClean="0">
                <a:solidFill>
                  <a:schemeClr val="tx1"/>
                </a:solidFill>
                <a:latin typeface="Consolas" pitchFamily="49" charset="0"/>
                <a:ea typeface="+mn-ea"/>
                <a:cs typeface="Consolas" pitchFamily="49" charset="0"/>
              </a:defRPr>
            </a:lvl4pPr>
            <a:lvl5pPr marL="1257143"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Tree>
    <p:extLst>
      <p:ext uri="{BB962C8B-B14F-4D97-AF65-F5344CB8AC3E}">
        <p14:creationId xmlns:p14="http://schemas.microsoft.com/office/powerpoint/2010/main" val="7548351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856" y="221304"/>
            <a:ext cx="7772400" cy="685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44931012"/>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3313" y="0"/>
            <a:ext cx="9144000" cy="5143500"/>
          </a:xfrm>
          <a:prstGeom prst="rect">
            <a:avLst/>
          </a:prstGeom>
          <a:gradFill>
            <a:gsLst>
              <a:gs pos="0">
                <a:srgbClr val="ABD9E9"/>
              </a:gs>
              <a:gs pos="100000">
                <a:srgbClr val="41C4D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title"/>
          </p:nvPr>
        </p:nvSpPr>
        <p:spPr>
          <a:xfrm>
            <a:off x="964098" y="2380421"/>
            <a:ext cx="7202487" cy="800100"/>
          </a:xfrm>
        </p:spPr>
        <p:txBody>
          <a:bodyPr anchor="t">
            <a:normAutofit/>
          </a:bodyPr>
          <a:lstStyle>
            <a:lvl1pPr algn="ctr">
              <a:defRPr sz="3000" b="1" cap="all">
                <a:solidFill>
                  <a:schemeClr val="bg1"/>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077200" y="142876"/>
            <a:ext cx="922332" cy="58691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2403" y="4927624"/>
            <a:ext cx="835127" cy="101576"/>
          </a:xfrm>
          <a:prstGeom prst="rect">
            <a:avLst/>
          </a:prstGeom>
        </p:spPr>
      </p:pic>
    </p:spTree>
    <p:extLst>
      <p:ext uri="{BB962C8B-B14F-4D97-AF65-F5344CB8AC3E}">
        <p14:creationId xmlns:p14="http://schemas.microsoft.com/office/powerpoint/2010/main" val="178929247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1856" y="221304"/>
            <a:ext cx="7772400" cy="685800"/>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089943630"/>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12754788"/>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97361"/>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97361"/>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52666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
        <p:nvSpPr>
          <p:cNvPr id="12" name="Text Placeholder 11"/>
          <p:cNvSpPr>
            <a:spLocks noGrp="1"/>
          </p:cNvSpPr>
          <p:nvPr>
            <p:ph type="body" sz="quarter" idx="11"/>
          </p:nvPr>
        </p:nvSpPr>
        <p:spPr>
          <a:xfrm>
            <a:off x="228600" y="2057400"/>
            <a:ext cx="4389120" cy="15087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3" name="Text Placeholder 11"/>
          <p:cNvSpPr>
            <a:spLocks noGrp="1"/>
          </p:cNvSpPr>
          <p:nvPr>
            <p:ph type="body" sz="quarter" idx="12"/>
          </p:nvPr>
        </p:nvSpPr>
        <p:spPr>
          <a:xfrm>
            <a:off x="228600" y="3691890"/>
            <a:ext cx="4389120" cy="11658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4" name="Text Placeholder 11"/>
          <p:cNvSpPr>
            <a:spLocks noGrp="1"/>
          </p:cNvSpPr>
          <p:nvPr>
            <p:ph type="body" sz="quarter" idx="13"/>
          </p:nvPr>
        </p:nvSpPr>
        <p:spPr>
          <a:xfrm>
            <a:off x="4724400" y="3691890"/>
            <a:ext cx="4389120" cy="11658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6" name="Text Placeholder 15"/>
          <p:cNvSpPr>
            <a:spLocks noGrp="1"/>
          </p:cNvSpPr>
          <p:nvPr>
            <p:ph type="body" sz="quarter" idx="14"/>
          </p:nvPr>
        </p:nvSpPr>
        <p:spPr>
          <a:xfrm>
            <a:off x="457200" y="1257300"/>
            <a:ext cx="8382000" cy="571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23666674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457200" y="742950"/>
            <a:ext cx="8229600" cy="571500"/>
          </a:xfrm>
          <a:prstGeom prst="rect">
            <a:avLst/>
          </a:prstGeom>
        </p:spPr>
        <p:txBody>
          <a:bodyPr vert="horz"/>
          <a:lstStyle>
            <a:lvl1pPr algn="l">
              <a:defRPr sz="3600" b="1">
                <a:solidFill>
                  <a:srgbClr val="FE5815"/>
                </a:solidFill>
                <a:latin typeface="Segoe UI"/>
                <a:cs typeface="Segoe UI"/>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85943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de">
    <p:spTree>
      <p:nvGrpSpPr>
        <p:cNvPr id="1" name=""/>
        <p:cNvGrpSpPr/>
        <p:nvPr/>
      </p:nvGrpSpPr>
      <p:grpSpPr>
        <a:xfrm>
          <a:off x="0" y="0"/>
          <a:ext cx="0" cy="0"/>
          <a:chOff x="0" y="0"/>
          <a:chExt cx="0" cy="0"/>
        </a:xfrm>
      </p:grpSpPr>
      <p:sp>
        <p:nvSpPr>
          <p:cNvPr id="4" name="Rectangle 3"/>
          <p:cNvSpPr/>
          <p:nvPr userDrawn="1"/>
        </p:nvSpPr>
        <p:spPr>
          <a:xfrm>
            <a:off x="791496" y="1671630"/>
            <a:ext cx="8011068" cy="30604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 name="Content Placeholder 2"/>
          <p:cNvSpPr>
            <a:spLocks noGrp="1"/>
          </p:cNvSpPr>
          <p:nvPr>
            <p:ph idx="1" hasCustomPrompt="1"/>
          </p:nvPr>
        </p:nvSpPr>
        <p:spPr>
          <a:xfrm>
            <a:off x="881508" y="1671630"/>
            <a:ext cx="7921056" cy="3060408"/>
          </a:xfrm>
          <a:prstGeom prst="rect">
            <a:avLst/>
          </a:prstGeom>
          <a:solidFill>
            <a:schemeClr val="bg1">
              <a:alpha val="95000"/>
            </a:schemeClr>
          </a:solidFill>
        </p:spPr>
        <p:txBody>
          <a:bodyPr lIns="91428" tIns="45714" rIns="91428" bIns="45714"/>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667" indent="0">
              <a:buSzPct val="100000"/>
              <a:buFontTx/>
              <a:buNone/>
              <a:defRPr lang="ru-RU" sz="2000" baseline="0" dirty="0" smtClean="0">
                <a:latin typeface="Consolas" pitchFamily="49" charset="0"/>
                <a:cs typeface="Consolas" pitchFamily="49" charset="0"/>
              </a:defRPr>
            </a:lvl2pPr>
            <a:lvl3pPr marL="539683"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238" indent="0">
              <a:buNone/>
              <a:defRPr lang="ru-RU" sz="2000" kern="1200" baseline="0" dirty="0" smtClean="0">
                <a:solidFill>
                  <a:schemeClr val="tx1"/>
                </a:solidFill>
                <a:latin typeface="Consolas" pitchFamily="49" charset="0"/>
                <a:ea typeface="+mn-ea"/>
                <a:cs typeface="Consolas" pitchFamily="49" charset="0"/>
              </a:defRPr>
            </a:lvl4pPr>
            <a:lvl5pPr marL="1257143"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
        <p:nvSpPr>
          <p:cNvPr id="5"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6"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941052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471870"/>
            <a:ext cx="6210828" cy="810108"/>
          </a:xfrm>
          <a:prstGeom prst="rect">
            <a:avLst/>
          </a:prstGeom>
        </p:spPr>
        <p:txBody>
          <a:bodyPr lIns="0" tIns="45714" rIns="91428" bIns="45714"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1221573"/>
            <a:ext cx="9144000" cy="2160289"/>
          </a:xfrm>
          <a:prstGeom prst="rect">
            <a:avLst/>
          </a:prstGeom>
          <a:solidFill>
            <a:srgbClr val="00AEEF"/>
          </a:solidFill>
        </p:spPr>
        <p:txBody>
          <a:bodyPr lIns="0" tIns="0" rIns="359955" bIns="45714"/>
          <a:lstStyle>
            <a:lvl1pPr marL="812698"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1567522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ig_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921930"/>
            <a:ext cx="6210828" cy="810108"/>
          </a:xfrm>
          <a:prstGeom prst="rect">
            <a:avLst/>
          </a:prstGeom>
        </p:spPr>
        <p:txBody>
          <a:bodyPr lIns="0" tIns="45714" rIns="91428" bIns="45714"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771514"/>
            <a:ext cx="9144000" cy="3060407"/>
          </a:xfrm>
          <a:prstGeom prst="rect">
            <a:avLst/>
          </a:prstGeom>
          <a:solidFill>
            <a:srgbClr val="00AEEF"/>
          </a:solidFill>
        </p:spPr>
        <p:txBody>
          <a:bodyPr lIns="0" tIns="0" rIns="359955" bIns="45714"/>
          <a:lstStyle>
            <a:lvl1pPr marL="812698"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2750153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lated Content">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8505721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Related Sessions">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spcBef>
                <a:spcPts val="1200"/>
              </a:spcBef>
              <a:buSzPct val="100000"/>
              <a:buFontTx/>
              <a:buNone/>
              <a:defRPr lang="ru-RU" sz="2400" baseline="0" dirty="0" smtClean="0">
                <a:solidFill>
                  <a:schemeClr val="bg1"/>
                </a:solidFill>
                <a:latin typeface="Segoe UI Semibold" pitchFamily="34" charset="0"/>
                <a:cs typeface="Segoe UI Semibold" pitchFamily="34" charset="0"/>
              </a:defRPr>
            </a:lvl1pPr>
            <a:lvl2pPr marL="0" indent="0">
              <a:spcBef>
                <a:spcPts val="0"/>
              </a:spcBef>
              <a:buSzPct val="100000"/>
              <a:buFontTx/>
              <a:buNone/>
              <a:defRPr lang="ru-RU" sz="3200" baseline="0" dirty="0" smtClean="0">
                <a:solidFill>
                  <a:schemeClr val="bg1"/>
                </a:solidFill>
                <a:latin typeface="Segoe UI Light" pitchFamily="34" charset="0"/>
                <a:cs typeface="Segoe UI Light" pitchFamily="34" charset="0"/>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ru-RU" dirty="0" smtClean="0"/>
              <a:t>	</a:t>
            </a:r>
          </a:p>
        </p:txBody>
      </p:sp>
    </p:spTree>
    <p:extLst>
      <p:ext uri="{BB962C8B-B14F-4D97-AF65-F5344CB8AC3E}">
        <p14:creationId xmlns:p14="http://schemas.microsoft.com/office/powerpoint/2010/main" val="34960546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0" indent="0" algn="l">
              <a:lnSpc>
                <a:spcPct val="80000"/>
              </a:lnSpc>
              <a:buNone/>
              <a:defRPr sz="2400">
                <a:solidFill>
                  <a:schemeClr val="bg1"/>
                </a:solidFill>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2166" y="1231904"/>
            <a:ext cx="4949993" cy="170021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12" name="Freeform 9"/>
          <p:cNvSpPr>
            <a:spLocks noEditPoints="1"/>
          </p:cNvSpPr>
          <p:nvPr userDrawn="1"/>
        </p:nvSpPr>
        <p:spPr bwMode="black">
          <a:xfrm>
            <a:off x="6597335" y="1671632"/>
            <a:ext cx="1800110" cy="180742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nvGrpSpPr>
          <p:cNvPr id="2" name="Group 1"/>
          <p:cNvGrpSpPr/>
          <p:nvPr userDrawn="1"/>
        </p:nvGrpSpPr>
        <p:grpSpPr>
          <a:xfrm>
            <a:off x="7542396" y="4822050"/>
            <a:ext cx="1260168" cy="321450"/>
            <a:chOff x="7542396" y="4822050"/>
            <a:chExt cx="1260168" cy="321450"/>
          </a:xfrm>
        </p:grpSpPr>
        <p:sp>
          <p:nvSpPr>
            <p:cNvPr id="11" name="Rectangle 10"/>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4" name="Freeform 1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Tree>
    <p:extLst>
      <p:ext uri="{BB962C8B-B14F-4D97-AF65-F5344CB8AC3E}">
        <p14:creationId xmlns:p14="http://schemas.microsoft.com/office/powerpoint/2010/main" val="28112598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Questionnaire">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544553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73"/>
            <a:ext cx="35104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4842037" y="1221574"/>
            <a:ext cx="35104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2911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35104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
        <p:nvSpPr>
          <p:cNvPr id="6" name="Content Placeholder 2"/>
          <p:cNvSpPr>
            <a:spLocks noGrp="1"/>
          </p:cNvSpPr>
          <p:nvPr>
            <p:ph idx="11" hasCustomPrompt="1"/>
          </p:nvPr>
        </p:nvSpPr>
        <p:spPr>
          <a:xfrm>
            <a:off x="4842037" y="1671630"/>
            <a:ext cx="35104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5813620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72"/>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22157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40129663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671632"/>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67163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1"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4042046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8"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2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242457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2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745900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73" y="122078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21" y="257175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22157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6487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7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2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67163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643025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22157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4"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33"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50"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81"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451473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peri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0" indent="0" algn="l">
              <a:lnSpc>
                <a:spcPct val="80000"/>
              </a:lnSpc>
              <a:buNone/>
              <a:defRPr sz="2000">
                <a:solidFill>
                  <a:schemeClr val="bg1"/>
                </a:solidFill>
                <a:latin typeface="Segoe UI Light" pitchFamily="34" charset="0"/>
                <a:cs typeface="Segoe UI Light"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1832"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2" name="Group 1"/>
          <p:cNvGrpSpPr/>
          <p:nvPr userDrawn="1"/>
        </p:nvGrpSpPr>
        <p:grpSpPr>
          <a:xfrm>
            <a:off x="6718479" y="1744502"/>
            <a:ext cx="1557822" cy="1547347"/>
            <a:chOff x="6699370" y="1744499"/>
            <a:chExt cx="663113" cy="658654"/>
          </a:xfrm>
        </p:grpSpPr>
        <p:sp>
          <p:nvSpPr>
            <p:cNvPr id="11" name="Freeform 49"/>
            <p:cNvSpPr>
              <a:spLocks noEditPoints="1"/>
            </p:cNvSpPr>
            <p:nvPr userDrawn="1"/>
          </p:nvSpPr>
          <p:spPr bwMode="black">
            <a:xfrm>
              <a:off x="6699370" y="1744499"/>
              <a:ext cx="663113" cy="658654"/>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Freeform 50"/>
            <p:cNvSpPr>
              <a:spLocks noEditPoints="1"/>
            </p:cNvSpPr>
            <p:nvPr userDrawn="1"/>
          </p:nvSpPr>
          <p:spPr bwMode="black">
            <a:xfrm>
              <a:off x="6912312" y="2031678"/>
              <a:ext cx="391579" cy="314325"/>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userDrawn="1"/>
        </p:nvGrpSpPr>
        <p:grpSpPr>
          <a:xfrm>
            <a:off x="7542396" y="4822050"/>
            <a:ext cx="1260168" cy="321450"/>
            <a:chOff x="7542396" y="4822050"/>
            <a:chExt cx="1260168" cy="321450"/>
          </a:xfrm>
        </p:grpSpPr>
        <p:sp>
          <p:nvSpPr>
            <p:cNvPr id="22" name="Rectangle 21"/>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4" name="Freeform 2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5"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Experiment</a:t>
            </a:r>
            <a:endParaRPr lang="ru-RU" dirty="0"/>
          </a:p>
        </p:txBody>
      </p:sp>
    </p:spTree>
    <p:extLst>
      <p:ext uri="{BB962C8B-B14F-4D97-AF65-F5344CB8AC3E}">
        <p14:creationId xmlns:p14="http://schemas.microsoft.com/office/powerpoint/2010/main" val="9841823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670848"/>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4" y="16700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3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50" y="302102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8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Text Placeholder 4"/>
          <p:cNvSpPr>
            <a:spLocks noGrp="1"/>
          </p:cNvSpPr>
          <p:nvPr>
            <p:ph type="body" sz="quarter" idx="17"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7490081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9" y="167163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167163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167163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9" y="167163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366357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9" y="212169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212169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212169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9" y="212169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1"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937166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037" y="1221573"/>
            <a:ext cx="3960528" cy="261034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1499" y="1221570"/>
            <a:ext cx="1708075" cy="1710228"/>
          </a:xfrm>
          <a:prstGeom prst="rect">
            <a:avLst/>
          </a:prstGeom>
          <a:solidFill>
            <a:schemeClr val="accent4"/>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2393" y="12207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19" name="Picture Placeholder 17"/>
          <p:cNvSpPr>
            <a:spLocks noGrp="1"/>
          </p:cNvSpPr>
          <p:nvPr>
            <p:ph type="pic" sz="quarter" idx="13"/>
          </p:nvPr>
        </p:nvSpPr>
        <p:spPr>
          <a:xfrm>
            <a:off x="2591741" y="212169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1" name="Picture Placeholder 17"/>
          <p:cNvSpPr>
            <a:spLocks noGrp="1"/>
          </p:cNvSpPr>
          <p:nvPr>
            <p:ph type="pic" sz="quarter" idx="15"/>
          </p:nvPr>
        </p:nvSpPr>
        <p:spPr>
          <a:xfrm>
            <a:off x="3491861" y="212169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2" name="Picture Placeholder 17"/>
          <p:cNvSpPr>
            <a:spLocks noGrp="1"/>
          </p:cNvSpPr>
          <p:nvPr>
            <p:ph type="pic" sz="quarter" idx="16"/>
          </p:nvPr>
        </p:nvSpPr>
        <p:spPr>
          <a:xfrm>
            <a:off x="791501" y="302181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3" name="Picture Placeholder 17"/>
          <p:cNvSpPr>
            <a:spLocks noGrp="1"/>
          </p:cNvSpPr>
          <p:nvPr>
            <p:ph type="pic" sz="quarter" idx="17"/>
          </p:nvPr>
        </p:nvSpPr>
        <p:spPr>
          <a:xfrm>
            <a:off x="1690969" y="3022592"/>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4" name="Picture Placeholder 17"/>
          <p:cNvSpPr>
            <a:spLocks noGrp="1"/>
          </p:cNvSpPr>
          <p:nvPr>
            <p:ph type="pic" sz="quarter" idx="18"/>
          </p:nvPr>
        </p:nvSpPr>
        <p:spPr>
          <a:xfrm>
            <a:off x="2591741" y="302181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5" name="Picture Placeholder 17"/>
          <p:cNvSpPr>
            <a:spLocks noGrp="1"/>
          </p:cNvSpPr>
          <p:nvPr>
            <p:ph type="pic" sz="quarter" idx="19"/>
          </p:nvPr>
        </p:nvSpPr>
        <p:spPr>
          <a:xfrm>
            <a:off x="3491209" y="3022592"/>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1856" y="1221570"/>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5965" y="1221570"/>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1856" y="163567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5965" y="163567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4</a:t>
            </a:r>
            <a:endParaRPr lang="ru-RU" dirty="0"/>
          </a:p>
        </p:txBody>
      </p:sp>
    </p:spTree>
    <p:extLst>
      <p:ext uri="{BB962C8B-B14F-4D97-AF65-F5344CB8AC3E}">
        <p14:creationId xmlns:p14="http://schemas.microsoft.com/office/powerpoint/2010/main" val="72287760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689" y="1670851"/>
            <a:ext cx="3960528" cy="261034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2150" y="1670848"/>
            <a:ext cx="1708075" cy="1710228"/>
          </a:xfrm>
          <a:prstGeom prst="rect">
            <a:avLst/>
          </a:prstGeom>
          <a:solidFill>
            <a:schemeClr val="accent4"/>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3045" y="1670066"/>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19" name="Picture Placeholder 17"/>
          <p:cNvSpPr>
            <a:spLocks noGrp="1"/>
          </p:cNvSpPr>
          <p:nvPr>
            <p:ph type="pic" sz="quarter" idx="13"/>
          </p:nvPr>
        </p:nvSpPr>
        <p:spPr>
          <a:xfrm>
            <a:off x="2592393" y="257096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1" name="Picture Placeholder 17"/>
          <p:cNvSpPr>
            <a:spLocks noGrp="1"/>
          </p:cNvSpPr>
          <p:nvPr>
            <p:ph type="pic" sz="quarter" idx="15"/>
          </p:nvPr>
        </p:nvSpPr>
        <p:spPr>
          <a:xfrm>
            <a:off x="3492513" y="257096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2" name="Picture Placeholder 17"/>
          <p:cNvSpPr>
            <a:spLocks noGrp="1"/>
          </p:cNvSpPr>
          <p:nvPr>
            <p:ph type="pic" sz="quarter" idx="16"/>
          </p:nvPr>
        </p:nvSpPr>
        <p:spPr>
          <a:xfrm>
            <a:off x="792153" y="34710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3" name="Picture Placeholder 17"/>
          <p:cNvSpPr>
            <a:spLocks noGrp="1"/>
          </p:cNvSpPr>
          <p:nvPr>
            <p:ph type="pic" sz="quarter" idx="17"/>
          </p:nvPr>
        </p:nvSpPr>
        <p:spPr>
          <a:xfrm>
            <a:off x="1691619" y="347187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4" name="Picture Placeholder 17"/>
          <p:cNvSpPr>
            <a:spLocks noGrp="1"/>
          </p:cNvSpPr>
          <p:nvPr>
            <p:ph type="pic" sz="quarter" idx="18"/>
          </p:nvPr>
        </p:nvSpPr>
        <p:spPr>
          <a:xfrm>
            <a:off x="2592393" y="34710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5" name="Picture Placeholder 17"/>
          <p:cNvSpPr>
            <a:spLocks noGrp="1"/>
          </p:cNvSpPr>
          <p:nvPr>
            <p:ph type="pic" sz="quarter" idx="19"/>
          </p:nvPr>
        </p:nvSpPr>
        <p:spPr>
          <a:xfrm>
            <a:off x="3491861" y="347187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2508" y="167084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6617" y="167084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2508" y="2084956"/>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6617" y="2084956"/>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4</a:t>
            </a:r>
            <a:endParaRPr lang="ru-RU" dirty="0"/>
          </a:p>
        </p:txBody>
      </p:sp>
      <p:sp>
        <p:nvSpPr>
          <p:cNvPr id="16"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2231767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45714"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7"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7" y="257331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9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4240368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2801" y="1670070"/>
            <a:ext cx="3060408" cy="2610349"/>
          </a:xfrm>
          <a:prstGeom prst="rect">
            <a:avLst/>
          </a:prstGeom>
          <a:noFill/>
        </p:spPr>
        <p:txBody>
          <a:bodyPr lIns="0" tIns="45714"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3282" y="16700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281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2631" y="302102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216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4296" y="1669285"/>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3642" y="30202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9903755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3222" y="122000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753" y="122078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2570" y="25709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2100" y="257175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932"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2280"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50" y="1220788"/>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81" y="1221570"/>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7" y="257175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9" y="257253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74242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ategories,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6708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280"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162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3960528" cy="450060"/>
          </a:xfrm>
          <a:prstGeom prst="rect">
            <a:avLst/>
          </a:prstGeom>
        </p:spPr>
        <p:txBody>
          <a:bodyPr lIns="0" tIns="45714" rIns="91428" bIns="45714"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18562100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1497" y="122157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22235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257253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257331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5609750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bugging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a:defRPr lang="ru-RU" sz="2000" dirty="0">
                <a:solidFill>
                  <a:schemeClr val="bg1"/>
                </a:solidFill>
                <a:latin typeface="Segoe UI Light" pitchFamily="34" charset="0"/>
                <a:cs typeface="Segoe UI Light" pitchFamily="34" charset="0"/>
              </a:defRPr>
            </a:lvl1pPr>
          </a:lstStyle>
          <a:p>
            <a:pPr marL="0" lvl="0" indent="0">
              <a:lnSpc>
                <a:spcPct val="80000"/>
              </a:lnSpc>
              <a:buNone/>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2" name="Group 11"/>
          <p:cNvGrpSpPr/>
          <p:nvPr userDrawn="1"/>
        </p:nvGrpSpPr>
        <p:grpSpPr bwMode="black">
          <a:xfrm>
            <a:off x="6797603" y="1803123"/>
            <a:ext cx="1399574" cy="1431450"/>
            <a:chOff x="307975" y="1987550"/>
            <a:chExt cx="1377950" cy="1409701"/>
          </a:xfrm>
          <a:solidFill>
            <a:srgbClr val="FFFFFF"/>
          </a:solidFill>
        </p:grpSpPr>
        <p:sp>
          <p:nvSpPr>
            <p:cNvPr id="1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39" name="Group 38"/>
          <p:cNvGrpSpPr/>
          <p:nvPr userDrawn="1"/>
        </p:nvGrpSpPr>
        <p:grpSpPr>
          <a:xfrm>
            <a:off x="7542396" y="4822050"/>
            <a:ext cx="1260168" cy="321450"/>
            <a:chOff x="7542396" y="4822050"/>
            <a:chExt cx="1260168" cy="321450"/>
          </a:xfrm>
        </p:grpSpPr>
        <p:sp>
          <p:nvSpPr>
            <p:cNvPr id="40" name="Rectangle 3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42" name="Freeform 4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32"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Debugging</a:t>
            </a:r>
            <a:endParaRPr lang="ru-RU" dirty="0"/>
          </a:p>
        </p:txBody>
      </p:sp>
    </p:spTree>
    <p:extLst>
      <p:ext uri="{BB962C8B-B14F-4D97-AF65-F5344CB8AC3E}">
        <p14:creationId xmlns:p14="http://schemas.microsoft.com/office/powerpoint/2010/main" val="252640713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50" fill="hold"/>
                                        <p:tgtEl>
                                          <p:spTgt spid="39"/>
                                        </p:tgtEl>
                                        <p:attrNameLst>
                                          <p:attrName>ppt_x</p:attrName>
                                        </p:attrNameLst>
                                      </p:cBhvr>
                                      <p:tavLst>
                                        <p:tav tm="0">
                                          <p:val>
                                            <p:strVal val="#ppt_x"/>
                                          </p:val>
                                        </p:tav>
                                        <p:tav tm="100000">
                                          <p:val>
                                            <p:strVal val="#ppt_x"/>
                                          </p:val>
                                        </p:tav>
                                      </p:tavLst>
                                    </p:anim>
                                    <p:anim calcmode="lin" valueType="num">
                                      <p:cBhvr additive="base">
                                        <p:cTn id="8"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ategories,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6708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21501351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99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50" y="1220788"/>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81" y="1221570"/>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7" y="257175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9" y="257253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2" name="Content Placeholder 2"/>
          <p:cNvSpPr>
            <a:spLocks noGrp="1"/>
          </p:cNvSpPr>
          <p:nvPr>
            <p:ph idx="25" hasCustomPrompt="1"/>
          </p:nvPr>
        </p:nvSpPr>
        <p:spPr>
          <a:xfrm>
            <a:off x="3942568" y="1220788"/>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2568" y="2570968"/>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6701941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ategories,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33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2" name="Content Placeholder 2"/>
          <p:cNvSpPr>
            <a:spLocks noGrp="1"/>
          </p:cNvSpPr>
          <p:nvPr>
            <p:ph idx="25" hasCustomPrompt="1"/>
          </p:nvPr>
        </p:nvSpPr>
        <p:spPr>
          <a:xfrm>
            <a:off x="3941916" y="1671630"/>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1916" y="3021810"/>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3187904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7"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7" y="257331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90" y="1220788"/>
            <a:ext cx="1258483" cy="261113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163599762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0844" y="1672416"/>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327" y="167241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0857" y="167319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0676" y="302337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205" y="3024156"/>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671631"/>
            <a:ext cx="1258483" cy="261113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
        <p:nvSpPr>
          <p:cNvPr id="9"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84690851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2610348" cy="261034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5374479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671630"/>
            <a:ext cx="2610348" cy="261034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7"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059079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9"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60" y="2571751"/>
            <a:ext cx="260866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25717600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9"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9" y="167241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9"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60" y="3021811"/>
            <a:ext cx="260866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
        <p:nvSpPr>
          <p:cNvPr id="12"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898826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228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9" name="Group 18"/>
          <p:cNvGrpSpPr/>
          <p:nvPr userDrawn="1"/>
        </p:nvGrpSpPr>
        <p:grpSpPr>
          <a:xfrm>
            <a:off x="7542396" y="4822050"/>
            <a:ext cx="1260168" cy="321450"/>
            <a:chOff x="7542396" y="4822050"/>
            <a:chExt cx="1260168" cy="321450"/>
          </a:xfrm>
        </p:grpSpPr>
        <p:sp>
          <p:nvSpPr>
            <p:cNvPr id="20" name="Rectangle 1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2" name="Freeform 2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6"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Demo</a:t>
            </a:r>
            <a:endParaRPr lang="ru-RU" dirty="0"/>
          </a:p>
        </p:txBody>
      </p:sp>
      <p:grpSp>
        <p:nvGrpSpPr>
          <p:cNvPr id="17" name="Group 16"/>
          <p:cNvGrpSpPr/>
          <p:nvPr userDrawn="1"/>
        </p:nvGrpSpPr>
        <p:grpSpPr bwMode="black">
          <a:xfrm>
            <a:off x="6661993" y="1761642"/>
            <a:ext cx="1690513" cy="1375306"/>
            <a:chOff x="5184775" y="225425"/>
            <a:chExt cx="1500188" cy="1220788"/>
          </a:xfrm>
          <a:solidFill>
            <a:srgbClr val="FFFFFF"/>
          </a:solidFill>
        </p:grpSpPr>
        <p:sp>
          <p:nvSpPr>
            <p:cNvPr id="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602351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Tree>
    <p:extLst>
      <p:ext uri="{BB962C8B-B14F-4D97-AF65-F5344CB8AC3E}">
        <p14:creationId xmlns:p14="http://schemas.microsoft.com/office/powerpoint/2010/main" val="8972884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 Tit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1675964747"/>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Tree>
    <p:extLst>
      <p:ext uri="{BB962C8B-B14F-4D97-AF65-F5344CB8AC3E}">
        <p14:creationId xmlns:p14="http://schemas.microsoft.com/office/powerpoint/2010/main" val="754349223"/>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 Title">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70210657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 Title w Gradi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7" name="Content Placeholder 6"/>
          <p:cNvSpPr>
            <a:spLocks noGrp="1"/>
          </p:cNvSpPr>
          <p:nvPr>
            <p:ph sz="quarter" idx="11" hasCustomPrompt="1"/>
          </p:nvPr>
        </p:nvSpPr>
        <p:spPr>
          <a:xfrm>
            <a:off x="0" y="2931798"/>
            <a:ext cx="9144000" cy="2211702"/>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lstStyle>
            <a:lvl1pPr marL="0" indent="0">
              <a:buNone/>
              <a:defRPr sz="1800" baseline="0"/>
            </a:lvl1pPr>
          </a:lstStyle>
          <a:p>
            <a:pPr lvl="0"/>
            <a:r>
              <a:rPr lang="en-US" dirty="0" smtClean="0"/>
              <a:t>Gradient Goes Here</a:t>
            </a:r>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252951316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ictures w Title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2"/>
            <a:ext cx="2609850"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8" name="Title 1"/>
          <p:cNvSpPr txBox="1">
            <a:spLocks/>
          </p:cNvSpPr>
          <p:nvPr userDrawn="1"/>
        </p:nvSpPr>
        <p:spPr>
          <a:xfrm>
            <a:off x="791496" y="3471870"/>
            <a:ext cx="2610348" cy="360048"/>
          </a:xfrm>
          <a:prstGeom prst="rect">
            <a:avLst/>
          </a:prstGeom>
          <a:solidFill>
            <a:schemeClr val="accent3"/>
          </a:soli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471870"/>
            <a:ext cx="4410588" cy="360048"/>
          </a:xfrm>
          <a:prstGeom prst="rect">
            <a:avLst/>
          </a:prstGeom>
          <a:solidFill>
            <a:schemeClr val="accent3"/>
          </a:soli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6218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ictures w Titles w Gradient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2"/>
            <a:ext cx="2609850"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8" name="Title 1"/>
          <p:cNvSpPr txBox="1">
            <a:spLocks/>
          </p:cNvSpPr>
          <p:nvPr userDrawn="1"/>
        </p:nvSpPr>
        <p:spPr>
          <a:xfrm>
            <a:off x="791496" y="3381858"/>
            <a:ext cx="261034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381858"/>
            <a:ext cx="441058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60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 name="Text Box 3"/>
          <p:cNvSpPr txBox="1">
            <a:spLocks noChangeArrowheads="1"/>
          </p:cNvSpPr>
          <p:nvPr userDrawn="1"/>
        </p:nvSpPr>
        <p:spPr bwMode="blackWhite">
          <a:xfrm>
            <a:off x="341436" y="4390422"/>
            <a:ext cx="8461128" cy="323139"/>
          </a:xfrm>
          <a:prstGeom prst="rect">
            <a:avLst/>
          </a:prstGeom>
          <a:solidFill>
            <a:schemeClr val="accent1"/>
          </a:solidFill>
          <a:ln w="12700">
            <a:noFill/>
            <a:miter lim="800000"/>
            <a:headEnd type="none" w="sm" len="sm"/>
            <a:tailEnd type="none" w="sm" len="sm"/>
          </a:ln>
          <a:effectLst/>
        </p:spPr>
        <p:txBody>
          <a:bodyPr vert="horz" wrap="square" lIns="91413" tIns="45707" rIns="91413" bIns="45707" numCol="1" anchor="ctr" anchorCtr="0" compatLnSpc="1">
            <a:prstTxWarp prst="textNoShape">
              <a:avLst/>
            </a:prstTxWarp>
            <a:spAutoFit/>
          </a:bodyPr>
          <a:lstStyle/>
          <a:p>
            <a:pPr algn="ctr" defTabSz="913985" eaLnBrk="0" hangingPunct="0"/>
            <a:r>
              <a:rPr lang="en-US" sz="500" dirty="0">
                <a:solidFill>
                  <a:schemeClr val="bg2"/>
                </a:solidFill>
                <a:latin typeface="Segoe UI" pitchFamily="34" charset="0"/>
                <a:cs typeface="Arial" charset="0"/>
              </a:rPr>
              <a:t>© </a:t>
            </a:r>
            <a:r>
              <a:rPr lang="en-US" sz="500" dirty="0" smtClean="0">
                <a:solidFill>
                  <a:schemeClr val="bg2"/>
                </a:solidFill>
                <a:latin typeface="Segoe UI" pitchFamily="34" charset="0"/>
                <a:cs typeface="Arial" charset="0"/>
              </a:rPr>
              <a:t>2012 Microsoft </a:t>
            </a:r>
            <a:r>
              <a:rPr lang="en-US" sz="500" dirty="0">
                <a:solidFill>
                  <a:schemeClr val="bg2"/>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85" eaLnBrk="0" hangingPunct="0"/>
            <a:r>
              <a:rPr lang="en-US" sz="500" dirty="0">
                <a:solidFill>
                  <a:schemeClr val="bg2"/>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solidFill>
                  <a:schemeClr val="bg2"/>
                </a:solidFill>
                <a:latin typeface="Segoe UI" pitchFamily="34" charset="0"/>
                <a:cs typeface="Arial" charset="0"/>
              </a:rPr>
              <a:t/>
            </a:r>
            <a:br>
              <a:rPr lang="en-US" sz="500" dirty="0" smtClean="0">
                <a:solidFill>
                  <a:schemeClr val="bg2"/>
                </a:solidFill>
                <a:latin typeface="Segoe UI" pitchFamily="34" charset="0"/>
                <a:cs typeface="Arial" charset="0"/>
              </a:rPr>
            </a:br>
            <a:r>
              <a:rPr lang="en-US" sz="500" dirty="0" smtClean="0">
                <a:solidFill>
                  <a:schemeClr val="bg2"/>
                </a:solidFill>
                <a:latin typeface="Segoe UI" pitchFamily="34" charset="0"/>
                <a:cs typeface="Arial" charset="0"/>
              </a:rPr>
              <a:t>part </a:t>
            </a:r>
            <a:r>
              <a:rPr lang="en-US" sz="500" dirty="0">
                <a:solidFill>
                  <a:schemeClr val="bg2"/>
                </a:solidFill>
                <a:latin typeface="Segoe UI" pitchFamily="34" charset="0"/>
                <a:cs typeface="Arial" charset="0"/>
              </a:rPr>
              <a:t>of Microsoft, and Microsoft cannot guarantee the accuracy of any information provided after the date of this presentation.  </a:t>
            </a:r>
            <a:r>
              <a:rPr lang="en-US" sz="500" dirty="0" smtClean="0">
                <a:solidFill>
                  <a:schemeClr val="bg2"/>
                </a:solidFill>
                <a:latin typeface="Segoe UI" pitchFamily="34" charset="0"/>
                <a:cs typeface="Arial" charset="0"/>
              </a:rPr>
              <a:t>MICROSOFT </a:t>
            </a:r>
            <a:r>
              <a:rPr lang="en-US" sz="500" dirty="0">
                <a:solidFill>
                  <a:schemeClr val="bg2"/>
                </a:solidFill>
                <a:latin typeface="Segoe UI" pitchFamily="34" charset="0"/>
                <a:cs typeface="Arial" charset="0"/>
              </a:rPr>
              <a:t>MAKES NO WARRANTIES, EXPRESS, IMPLIED OR STATUTORY, AS TO THE INFORMATION IN THIS PRESENTATION.</a:t>
            </a:r>
          </a:p>
        </p:txBody>
      </p:sp>
      <p:sp>
        <p:nvSpPr>
          <p:cNvPr id="5" name="Rectangle 4"/>
          <p:cNvSpPr/>
          <p:nvPr userDrawn="1"/>
        </p:nvSpPr>
        <p:spPr>
          <a:xfrm>
            <a:off x="2591736" y="2144939"/>
            <a:ext cx="3510468" cy="785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pic>
        <p:nvPicPr>
          <p:cNvPr id="2"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tretch/>
        </p:blipFill>
        <p:spPr bwMode="black">
          <a:xfrm>
            <a:off x="3176814" y="2341911"/>
            <a:ext cx="2340312" cy="391866"/>
          </a:xfrm>
          <a:prstGeom prst="rect">
            <a:avLst/>
          </a:prstGeom>
          <a:noFill/>
          <a:ln>
            <a:noFill/>
          </a:ln>
        </p:spPr>
      </p:pic>
    </p:spTree>
    <p:extLst>
      <p:ext uri="{BB962C8B-B14F-4D97-AF65-F5344CB8AC3E}">
        <p14:creationId xmlns:p14="http://schemas.microsoft.com/office/powerpoint/2010/main" val="127561724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icrosoft">
    <p:spTree>
      <p:nvGrpSpPr>
        <p:cNvPr id="1" name=""/>
        <p:cNvGrpSpPr/>
        <p:nvPr/>
      </p:nvGrpSpPr>
      <p:grpSpPr>
        <a:xfrm>
          <a:off x="0" y="0"/>
          <a:ext cx="0" cy="0"/>
          <a:chOff x="0" y="0"/>
          <a:chExt cx="0" cy="0"/>
        </a:xfrm>
      </p:grpSpPr>
      <p:sp>
        <p:nvSpPr>
          <p:cNvPr id="13" name="Rectangle 12"/>
          <p:cNvSpPr/>
          <p:nvPr userDrawn="1"/>
        </p:nvSpPr>
        <p:spPr>
          <a:xfrm>
            <a:off x="330200" y="3"/>
            <a:ext cx="8804174" cy="4732037"/>
          </a:xfrm>
          <a:prstGeom prst="rect">
            <a:avLst/>
          </a:prstGeom>
          <a:pattFill prst="dkUpDiag">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341436" y="4822054"/>
            <a:ext cx="8802564" cy="321449"/>
          </a:xfrm>
          <a:prstGeom prst="rect">
            <a:avLst/>
          </a:prstGeom>
          <a:pattFill prst="dkUpDiag">
            <a:fgClr>
              <a:schemeClr val="tx1">
                <a:lumMod val="65000"/>
                <a:lumOff val="35000"/>
              </a:schemeClr>
            </a:fgClr>
            <a:bgClr>
              <a:schemeClr val="tx1">
                <a:lumMod val="85000"/>
                <a:lumOff val="1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 name="Rectangle 5"/>
          <p:cNvSpPr/>
          <p:nvPr userDrawn="1"/>
        </p:nvSpPr>
        <p:spPr>
          <a:xfrm>
            <a:off x="420213" y="3"/>
            <a:ext cx="8712552" cy="4732037"/>
          </a:xfrm>
          <a:prstGeom prst="rect">
            <a:avLst/>
          </a:prstGeom>
          <a:solidFill>
            <a:schemeClr val="accent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7" name="TextBox 6"/>
          <p:cNvSpPr txBox="1"/>
          <p:nvPr userDrawn="1"/>
        </p:nvSpPr>
        <p:spPr>
          <a:xfrm>
            <a:off x="775576" y="1142536"/>
            <a:ext cx="6570876" cy="1015651"/>
          </a:xfrm>
          <a:prstGeom prst="rect">
            <a:avLst/>
          </a:prstGeom>
          <a:noFill/>
        </p:spPr>
        <p:txBody>
          <a:bodyPr wrap="square" lIns="91428" tIns="45714" rIns="91428" bIns="45714" rtlCol="0" anchor="b">
            <a:spAutoFit/>
          </a:bodyPr>
          <a:lstStyle/>
          <a:p>
            <a:pPr algn="l"/>
            <a:r>
              <a:rPr lang="en-US" sz="4000" dirty="0" smtClean="0">
                <a:solidFill>
                  <a:schemeClr val="bg1"/>
                </a:solidFill>
                <a:latin typeface="Segoe UI Semibold" pitchFamily="34" charset="0"/>
                <a:ea typeface="Segoe UI" pitchFamily="34" charset="0"/>
                <a:cs typeface="Segoe UI" pitchFamily="34" charset="0"/>
              </a:rPr>
              <a:t>DevCon•12</a:t>
            </a:r>
          </a:p>
          <a:p>
            <a:pPr marL="0" marR="0" indent="0" algn="l" defTabSz="914286"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Segoe UI" pitchFamily="34" charset="0"/>
                <a:ea typeface="Segoe UI" pitchFamily="34" charset="0"/>
                <a:cs typeface="Segoe UI" pitchFamily="34" charset="0"/>
              </a:rPr>
              <a:t>// msdevcon.ru</a:t>
            </a:r>
            <a:endParaRPr lang="ru-RU" sz="2000" dirty="0" smtClean="0">
              <a:solidFill>
                <a:schemeClr val="bg1"/>
              </a:solidFill>
              <a:latin typeface="+mj-lt"/>
              <a:ea typeface="Segoe UI" pitchFamily="34" charset="0"/>
              <a:cs typeface="Segoe UI" pitchFamily="34" charset="0"/>
            </a:endParaRPr>
          </a:p>
        </p:txBody>
      </p:sp>
      <p:sp>
        <p:nvSpPr>
          <p:cNvPr id="12" name="Rectangle 11"/>
          <p:cNvSpPr/>
          <p:nvPr userDrawn="1"/>
        </p:nvSpPr>
        <p:spPr>
          <a:xfrm>
            <a:off x="431448" y="4732038"/>
            <a:ext cx="8714162" cy="411462"/>
          </a:xfrm>
          <a:prstGeom prst="rect">
            <a:avLst/>
          </a:prstGeom>
          <a:solidFill>
            <a:schemeClr val="accent4">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grpSp>
        <p:nvGrpSpPr>
          <p:cNvPr id="8" name="Group 7"/>
          <p:cNvGrpSpPr/>
          <p:nvPr userDrawn="1"/>
        </p:nvGrpSpPr>
        <p:grpSpPr>
          <a:xfrm>
            <a:off x="7542396" y="4822050"/>
            <a:ext cx="1260168" cy="321450"/>
            <a:chOff x="7542396" y="4822050"/>
            <a:chExt cx="1260168" cy="321450"/>
          </a:xfrm>
        </p:grpSpPr>
        <p:sp>
          <p:nvSpPr>
            <p:cNvPr id="9" name="Rectangle 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1" name="Freeform 1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pic>
        <p:nvPicPr>
          <p:cNvPr id="14"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8082468" y="231438"/>
            <a:ext cx="810108" cy="810108"/>
          </a:xfrm>
          <a:prstGeom prst="rect">
            <a:avLst/>
          </a:prstGeom>
          <a:noFill/>
        </p:spPr>
      </p:pic>
      <p:pic>
        <p:nvPicPr>
          <p:cNvPr id="15"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7437841" y="321450"/>
            <a:ext cx="405054" cy="405054"/>
          </a:xfrm>
          <a:prstGeom prst="rect">
            <a:avLst/>
          </a:prstGeom>
          <a:noFill/>
        </p:spPr>
      </p:pic>
      <p:pic>
        <p:nvPicPr>
          <p:cNvPr id="16"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3491857" y="726504"/>
            <a:ext cx="405054" cy="405054"/>
          </a:xfrm>
          <a:prstGeom prst="rect">
            <a:avLst/>
          </a:prstGeom>
          <a:noFill/>
        </p:spPr>
      </p:pic>
      <p:grpSp>
        <p:nvGrpSpPr>
          <p:cNvPr id="17" name="Group 16"/>
          <p:cNvGrpSpPr/>
          <p:nvPr userDrawn="1"/>
        </p:nvGrpSpPr>
        <p:grpSpPr bwMode="black">
          <a:xfrm>
            <a:off x="6372245" y="4309946"/>
            <a:ext cx="252215" cy="509409"/>
            <a:chOff x="2593975" y="2552700"/>
            <a:chExt cx="469901" cy="949325"/>
          </a:xfrm>
        </p:grpSpPr>
        <p:sp>
          <p:nvSpPr>
            <p:cNvPr id="18"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21" name="Picture 3" descr="\\MAGNUM\Projects\Microsoft\Cloud Power FY12\Design\Icons\PNGs\Public_Cloud_Productivity.png"/>
          <p:cNvPicPr>
            <a:picLocks noChangeAspect="1" noChangeArrowheads="1"/>
          </p:cNvPicPr>
          <p:nvPr userDrawn="1"/>
        </p:nvPicPr>
        <p:blipFill>
          <a:blip r:embed="rId3" cstate="print">
            <a:lum bright="100000"/>
          </a:blip>
          <a:stretch>
            <a:fillRect/>
          </a:stretch>
        </p:blipFill>
        <p:spPr bwMode="auto">
          <a:xfrm>
            <a:off x="5922180" y="481458"/>
            <a:ext cx="631810" cy="631810"/>
          </a:xfrm>
          <a:prstGeom prst="rect">
            <a:avLst/>
          </a:prstGeom>
          <a:noFill/>
        </p:spPr>
      </p:pic>
      <p:pic>
        <p:nvPicPr>
          <p:cNvPr id="23" name="Picture 38" descr="roadway.png"/>
          <p:cNvPicPr>
            <a:picLocks noChangeAspect="1"/>
          </p:cNvPicPr>
          <p:nvPr userDrawn="1"/>
        </p:nvPicPr>
        <p:blipFill>
          <a:blip r:embed="rId4" cstate="print"/>
          <a:srcRect l="11462" t="12449" r="11465" b="14937"/>
          <a:stretch>
            <a:fillRect/>
          </a:stretch>
        </p:blipFill>
        <p:spPr bwMode="auto">
          <a:xfrm>
            <a:off x="2231688" y="4786029"/>
            <a:ext cx="634994" cy="612118"/>
          </a:xfrm>
          <a:prstGeom prst="rect">
            <a:avLst/>
          </a:prstGeom>
          <a:noFill/>
          <a:ln w="9525">
            <a:noFill/>
            <a:miter lim="800000"/>
            <a:headEnd/>
            <a:tailEnd/>
          </a:ln>
        </p:spPr>
      </p:pic>
      <p:pic>
        <p:nvPicPr>
          <p:cNvPr id="24" name="Picture 2" descr="\\MAGNUM\Projects\Microsoft\Cloud Power FY12\Design\ICONS_PNG\Growth.png"/>
          <p:cNvPicPr>
            <a:picLocks noChangeAspect="1" noChangeArrowheads="1"/>
          </p:cNvPicPr>
          <p:nvPr userDrawn="1"/>
        </p:nvPicPr>
        <p:blipFill>
          <a:blip r:embed="rId5" cstate="print">
            <a:lum bright="100000"/>
          </a:blip>
          <a:srcRect/>
          <a:stretch>
            <a:fillRect/>
          </a:stretch>
        </p:blipFill>
        <p:spPr bwMode="auto">
          <a:xfrm>
            <a:off x="8848448" y="4615750"/>
            <a:ext cx="284316" cy="284316"/>
          </a:xfrm>
          <a:prstGeom prst="rect">
            <a:avLst/>
          </a:prstGeom>
          <a:noFill/>
        </p:spPr>
      </p:pic>
      <p:pic>
        <p:nvPicPr>
          <p:cNvPr id="1026" name="Picture 2" descr="C:\Users\konkich\Documents\Evangelism\Design\icons\dark\appbar.forrst.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01485" y="436485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hasCustomPrompt="1"/>
          </p:nvPr>
        </p:nvSpPr>
        <p:spPr>
          <a:xfrm>
            <a:off x="776288" y="2365379"/>
            <a:ext cx="6570662" cy="1196975"/>
          </a:xfrm>
          <a:prstGeom prst="rect">
            <a:avLst/>
          </a:prstGeom>
        </p:spPr>
        <p:txBody>
          <a:bodyPr lIns="91428" tIns="45714" rIns="91428" bIns="45714"/>
          <a:lstStyle>
            <a:lvl1pPr marL="0" indent="0" algn="l">
              <a:buNone/>
              <a:defRPr lang="en-US" sz="2000" smtClean="0">
                <a:solidFill>
                  <a:schemeClr val="bg1"/>
                </a:solidFill>
                <a:ea typeface="Segoe UI" pitchFamily="34" charset="0"/>
                <a:cs typeface="Segoe UI" pitchFamily="34" charset="0"/>
              </a:defRPr>
            </a:lvl1pPr>
          </a:lstStyle>
          <a:p>
            <a:pPr algn="l"/>
            <a:r>
              <a:rPr lang="en-US" sz="2000" dirty="0" smtClean="0">
                <a:solidFill>
                  <a:schemeClr val="bg1"/>
                </a:solidFill>
                <a:latin typeface="+mj-lt"/>
                <a:ea typeface="Segoe UI" pitchFamily="34" charset="0"/>
                <a:cs typeface="Segoe UI" pitchFamily="34" charset="0"/>
              </a:rPr>
              <a:t>23-24 </a:t>
            </a:r>
            <a:r>
              <a:rPr lang="ru-RU" sz="2000" dirty="0" smtClean="0">
                <a:solidFill>
                  <a:schemeClr val="bg1"/>
                </a:solidFill>
                <a:latin typeface="+mj-lt"/>
                <a:ea typeface="Segoe UI" pitchFamily="34" charset="0"/>
                <a:cs typeface="Segoe UI" pitchFamily="34" charset="0"/>
              </a:rPr>
              <a:t>мая</a:t>
            </a:r>
            <a:r>
              <a:rPr lang="ru-RU" sz="2000" baseline="0" dirty="0" smtClean="0">
                <a:solidFill>
                  <a:schemeClr val="bg1"/>
                </a:solidFill>
                <a:latin typeface="+mj-lt"/>
                <a:ea typeface="Segoe UI" pitchFamily="34" charset="0"/>
                <a:cs typeface="Segoe UI" pitchFamily="34" charset="0"/>
              </a:rPr>
              <a:t> 2012 г.</a:t>
            </a:r>
            <a:r>
              <a:rPr lang="en-US" sz="2000" dirty="0" smtClean="0">
                <a:solidFill>
                  <a:schemeClr val="bg1"/>
                </a:solidFill>
                <a:latin typeface="+mj-lt"/>
                <a:ea typeface="Segoe UI" pitchFamily="34" charset="0"/>
                <a:cs typeface="Segoe UI" pitchFamily="34" charset="0"/>
              </a:rPr>
              <a:t> </a:t>
            </a:r>
          </a:p>
          <a:p>
            <a:pPr algn="l"/>
            <a:r>
              <a:rPr lang="en-US" sz="2000" baseline="0" dirty="0" smtClean="0">
                <a:solidFill>
                  <a:schemeClr val="bg1"/>
                </a:solidFill>
                <a:latin typeface="+mj-lt"/>
                <a:ea typeface="Segoe UI" pitchFamily="34" charset="0"/>
                <a:cs typeface="Segoe UI" pitchFamily="34" charset="0"/>
              </a:rPr>
              <a:t>Microsoft</a:t>
            </a:r>
            <a:endParaRPr lang="en-US" sz="2000" dirty="0" smtClean="0">
              <a:solidFill>
                <a:schemeClr val="bg1"/>
              </a:solidFill>
              <a:latin typeface="Segoe UI Semibold" pitchFamily="34" charset="0"/>
              <a:ea typeface="Segoe UI" pitchFamily="34" charset="0"/>
              <a:cs typeface="Segoe UI" pitchFamily="34" charset="0"/>
            </a:endParaRPr>
          </a:p>
        </p:txBody>
      </p:sp>
    </p:spTree>
    <p:extLst>
      <p:ext uri="{BB962C8B-B14F-4D97-AF65-F5344CB8AC3E}">
        <p14:creationId xmlns:p14="http://schemas.microsoft.com/office/powerpoint/2010/main" val="8945351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4"/>
            <a:ext cx="8363938" cy="560923"/>
          </a:xfrm>
          <a:prstGeom prst="rect">
            <a:avLst/>
          </a:prstGeom>
        </p:spPr>
        <p:txBody>
          <a:bodyPr lIns="68580" tIns="34291" rIns="68580" bIns="34291"/>
          <a:lstStyle/>
          <a:p>
            <a:r>
              <a:rPr lang="en-US" smtClean="0"/>
              <a:t>Click to edit Master title style</a:t>
            </a:r>
            <a:endParaRPr lang="en-US" dirty="0"/>
          </a:p>
        </p:txBody>
      </p:sp>
    </p:spTree>
    <p:extLst>
      <p:ext uri="{BB962C8B-B14F-4D97-AF65-F5344CB8AC3E}">
        <p14:creationId xmlns:p14="http://schemas.microsoft.com/office/powerpoint/2010/main" val="38657857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ic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6">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12" name="Freeform 24"/>
          <p:cNvSpPr>
            <a:spLocks noEditPoints="1"/>
          </p:cNvSpPr>
          <p:nvPr userDrawn="1"/>
        </p:nvSpPr>
        <p:spPr bwMode="black">
          <a:xfrm>
            <a:off x="6868094" y="1801823"/>
            <a:ext cx="1258597" cy="1460085"/>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296" tIns="41147" rIns="82296" bIns="41147" numCol="1" anchor="t" anchorCtr="0" compatLnSpc="1">
            <a:prstTxWarp prst="textNoShape">
              <a:avLst/>
            </a:prstTxWarp>
          </a:bodyPr>
          <a:lstStyle/>
          <a:p>
            <a:endParaRPr lang="en-US" sz="1600"/>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3"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Magic</a:t>
            </a:r>
            <a:endParaRPr lang="ru-RU" dirty="0"/>
          </a:p>
        </p:txBody>
      </p:sp>
    </p:spTree>
    <p:extLst>
      <p:ext uri="{BB962C8B-B14F-4D97-AF65-F5344CB8AC3E}">
        <p14:creationId xmlns:p14="http://schemas.microsoft.com/office/powerpoint/2010/main" val="29029737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571472" y="1928809"/>
            <a:ext cx="8115328" cy="2665814"/>
          </a:xfrm>
          <a:prstGeom prst="rect">
            <a:avLst/>
          </a:prstGeom>
        </p:spPr>
        <p:txBody>
          <a:bodyPr lIns="91428" tIns="45714" rIns="91428" bIns="45714"/>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457200" y="4767264"/>
            <a:ext cx="2133600" cy="273844"/>
          </a:xfrm>
          <a:prstGeom prst="rect">
            <a:avLst/>
          </a:prstGeom>
        </p:spPr>
        <p:txBody>
          <a:bodyPr lIns="91428" tIns="45714" rIns="91428" bIns="45714"/>
          <a:lstStyle/>
          <a:p>
            <a:fld id="{00B0806A-3FF6-4D4F-A34C-75A45DBA47E5}" type="datetimeFigureOut">
              <a:rPr lang="ru-RU" smtClean="0">
                <a:solidFill>
                  <a:prstClr val="black"/>
                </a:solidFill>
              </a:rPr>
              <a:pPr/>
              <a:t>23.08.2012</a:t>
            </a:fld>
            <a:endParaRPr lang="ru-RU" dirty="0">
              <a:solidFill>
                <a:prstClr val="black"/>
              </a:solidFill>
            </a:endParaRPr>
          </a:p>
        </p:txBody>
      </p:sp>
      <p:sp>
        <p:nvSpPr>
          <p:cNvPr id="5" name="Нижний колонтитул 4"/>
          <p:cNvSpPr>
            <a:spLocks noGrp="1"/>
          </p:cNvSpPr>
          <p:nvPr>
            <p:ph type="ftr" sz="quarter" idx="11"/>
          </p:nvPr>
        </p:nvSpPr>
        <p:spPr>
          <a:xfrm>
            <a:off x="3124200" y="4767264"/>
            <a:ext cx="2895600" cy="273844"/>
          </a:xfrm>
          <a:prstGeom prst="rect">
            <a:avLst/>
          </a:prstGeom>
        </p:spPr>
        <p:txBody>
          <a:bodyPr lIns="91428" tIns="45714" rIns="91428" bIns="45714"/>
          <a:lstStyle/>
          <a:p>
            <a:endParaRPr lang="ru-RU" dirty="0">
              <a:solidFill>
                <a:prstClr val="black"/>
              </a:solidFill>
            </a:endParaRPr>
          </a:p>
        </p:txBody>
      </p:sp>
      <p:sp>
        <p:nvSpPr>
          <p:cNvPr id="6" name="Номер слайда 5"/>
          <p:cNvSpPr>
            <a:spLocks noGrp="1"/>
          </p:cNvSpPr>
          <p:nvPr>
            <p:ph type="sldNum" sz="quarter" idx="12"/>
          </p:nvPr>
        </p:nvSpPr>
        <p:spPr>
          <a:xfrm>
            <a:off x="6553201" y="4767264"/>
            <a:ext cx="2133600" cy="273844"/>
          </a:xfrm>
          <a:prstGeom prst="rect">
            <a:avLst/>
          </a:prstGeom>
        </p:spPr>
        <p:txBody>
          <a:bodyPr lIns="91428" tIns="45714" rIns="91428" bIns="45714"/>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571472" y="910817"/>
            <a:ext cx="8086724" cy="857250"/>
          </a:xfrm>
          <a:prstGeom prst="rect">
            <a:avLst/>
          </a:prstGeom>
        </p:spPr>
        <p:txBody>
          <a:bodyPr lIns="91428" tIns="45714" rIns="91428" bIns="45714"/>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6649391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49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6" y="3459261"/>
            <a:ext cx="4091816" cy="858697"/>
          </a:xfrm>
        </p:spPr>
        <p:txBody>
          <a:bodyPr/>
          <a:lstStyle>
            <a:lvl1pPr marL="0" indent="0">
              <a:buFont typeface="Arial" pitchFamily="34" charset="0"/>
              <a:buNone/>
              <a:defRPr sz="1800">
                <a:solidFill>
                  <a:schemeClr val="bg1">
                    <a:alpha val="98000"/>
                  </a:schemeClr>
                </a:solidFill>
                <a:latin typeface="+mj-lt"/>
              </a:defRPr>
            </a:lvl1pPr>
            <a:lvl2pPr marL="345294" indent="0">
              <a:buFont typeface="Arial" pitchFamily="34" charset="0"/>
              <a:buNone/>
              <a:defRPr/>
            </a:lvl2pPr>
            <a:lvl3pPr marL="641774" indent="0">
              <a:buFont typeface="Arial" pitchFamily="34" charset="0"/>
              <a:buNone/>
              <a:defRPr/>
            </a:lvl3pPr>
            <a:lvl4pPr marL="944206" indent="0">
              <a:buFont typeface="Arial" pitchFamily="34" charset="0"/>
              <a:buNone/>
              <a:defRPr/>
            </a:lvl4pPr>
            <a:lvl5pPr marL="120377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761665746"/>
      </p:ext>
    </p:extLst>
  </p:cSld>
  <p:clrMapOvr>
    <a:masterClrMapping/>
  </p:clrMapOvr>
  <p:transition>
    <p:fade/>
  </p:transition>
  <p:timing>
    <p:tnLst>
      <p:par>
        <p:cTn id="1" dur="indefinite" restart="never" nodeType="tmRoot"/>
      </p:par>
    </p:tn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06" indent="-3024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72" indent="-259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98" indent="-2524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2719580943"/>
      </p:ext>
    </p:extLst>
  </p:cSld>
  <p:clrMapOvr>
    <a:masterClrMapping/>
  </p:clrMapOvr>
  <p:transition>
    <p:fade/>
  </p:transition>
  <p:timing>
    <p:tnLst>
      <p:par>
        <p:cTn id="1" dur="indefinite" restart="never" nodeType="tmRoot"/>
      </p:par>
    </p:tn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54" indent="-25718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86" indent="-257186">
              <a:spcBef>
                <a:spcPts val="0"/>
              </a:spcBef>
              <a:spcAft>
                <a:spcPts val="300"/>
              </a:spcAft>
              <a:buFont typeface="Arial" pitchFamily="34" charset="0"/>
              <a:buChar char="•"/>
              <a:defRPr/>
            </a:lvl5pPr>
            <a:lvl6pPr marL="775129" indent="-257186">
              <a:buFont typeface="Arial" pitchFamily="34" charset="0"/>
              <a:buChar char="•"/>
              <a:defRPr sz="1800">
                <a:gradFill>
                  <a:gsLst>
                    <a:gs pos="0">
                      <a:srgbClr val="595959"/>
                    </a:gs>
                    <a:gs pos="86000">
                      <a:srgbClr val="595959"/>
                    </a:gs>
                  </a:gsLst>
                  <a:lin ang="5400000" scaled="0"/>
                </a:gradFill>
              </a:defRPr>
            </a:lvl6pPr>
            <a:lvl7pPr marL="941825" indent="-169076">
              <a:defRPr>
                <a:gradFill>
                  <a:gsLst>
                    <a:gs pos="0">
                      <a:srgbClr val="595959"/>
                    </a:gs>
                    <a:gs pos="86000">
                      <a:srgbClr val="595959"/>
                    </a:gs>
                  </a:gsLst>
                  <a:lin ang="5400000" scaled="0"/>
                </a:gradFill>
              </a:defRPr>
            </a:lvl7pPr>
            <a:lvl8pPr marL="1115663" indent="-173838">
              <a:defRPr>
                <a:gradFill>
                  <a:gsLst>
                    <a:gs pos="0">
                      <a:srgbClr val="595959"/>
                    </a:gs>
                    <a:gs pos="86000">
                      <a:srgbClr val="595959"/>
                    </a:gs>
                  </a:gsLst>
                  <a:lin ang="5400000" scaled="0"/>
                </a:gradFill>
              </a:defRPr>
            </a:lvl8pPr>
          </a:lstStyle>
          <a:p>
            <a:pPr marL="259566" lvl="0" indent="-259566" algn="l" defTabSz="685801" rtl="0" eaLnBrk="1" latinLnBrk="0" hangingPunct="1">
              <a:lnSpc>
                <a:spcPct val="90000"/>
              </a:lnSpc>
              <a:spcBef>
                <a:spcPct val="20000"/>
              </a:spcBef>
              <a:buSzPct val="90000"/>
              <a:buFont typeface="Arial" pitchFamily="34" charset="0"/>
              <a:buChar char="•"/>
            </a:pPr>
            <a:r>
              <a:rPr lang="en-US" smtClean="0"/>
              <a:t>Click to edit Master text styles</a:t>
            </a:r>
          </a:p>
          <a:p>
            <a:pPr marL="259566" lvl="1" indent="-259566" algn="l" defTabSz="685801" rtl="0" eaLnBrk="1" latinLnBrk="0" hangingPunct="1">
              <a:lnSpc>
                <a:spcPct val="90000"/>
              </a:lnSpc>
              <a:spcBef>
                <a:spcPct val="20000"/>
              </a:spcBef>
              <a:buSzPct val="90000"/>
              <a:buFont typeface="Arial" pitchFamily="34" charset="0"/>
              <a:buChar char="•"/>
            </a:pPr>
            <a:r>
              <a:rPr lang="en-US" smtClean="0"/>
              <a:t>Second level</a:t>
            </a:r>
          </a:p>
          <a:p>
            <a:pPr marL="259566" lvl="2" indent="-259566" algn="l" defTabSz="685801" rtl="0" eaLnBrk="1" latinLnBrk="0" hangingPunct="1">
              <a:lnSpc>
                <a:spcPct val="90000"/>
              </a:lnSpc>
              <a:spcBef>
                <a:spcPct val="20000"/>
              </a:spcBef>
              <a:buSzPct val="90000"/>
              <a:buFont typeface="Arial" pitchFamily="34" charset="0"/>
              <a:buChar char="•"/>
            </a:pPr>
            <a:r>
              <a:rPr lang="en-US" smtClean="0"/>
              <a:t>Third level</a:t>
            </a:r>
          </a:p>
          <a:p>
            <a:pPr marL="259566" lvl="3" indent="-259566" algn="l" defTabSz="685801" rtl="0" eaLnBrk="1" latinLnBrk="0" hangingPunct="1">
              <a:lnSpc>
                <a:spcPct val="90000"/>
              </a:lnSpc>
              <a:spcBef>
                <a:spcPct val="20000"/>
              </a:spcBef>
              <a:buSzPct val="90000"/>
              <a:buFont typeface="Arial" pitchFamily="34" charset="0"/>
              <a:buChar char="•"/>
            </a:pPr>
            <a:r>
              <a:rPr lang="en-US" smtClean="0"/>
              <a:t>Fourth level</a:t>
            </a:r>
          </a:p>
          <a:p>
            <a:pPr marL="259566" lvl="4" indent="-259566" algn="l" defTabSz="68580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1572608432"/>
      </p:ext>
    </p:extLst>
  </p:cSld>
  <p:clrMapOvr>
    <a:masterClrMapping/>
  </p:clrMapOvr>
  <p:transition>
    <p:fade/>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5"/>
            <a:ext cx="4115872" cy="1832809"/>
          </a:xfrm>
        </p:spPr>
        <p:txBody>
          <a:bodyPr/>
          <a:lstStyle>
            <a:lvl1pPr marL="255996" indent="-255996">
              <a:lnSpc>
                <a:spcPct val="90000"/>
              </a:lnSpc>
              <a:buSzPct val="80000"/>
              <a:buFont typeface="Arial" pitchFamily="34" charset="0"/>
              <a:buChar char="•"/>
              <a:defRPr sz="2400"/>
            </a:lvl1pPr>
            <a:lvl2pPr marL="470317" indent="-214321">
              <a:lnSpc>
                <a:spcPct val="90000"/>
              </a:lnSpc>
              <a:buSzPct val="80000"/>
              <a:buFont typeface="Arial" pitchFamily="34" charset="0"/>
              <a:buChar char="•"/>
              <a:defRPr sz="2100"/>
            </a:lvl2pPr>
            <a:lvl3pPr marL="685828" indent="-215512">
              <a:lnSpc>
                <a:spcPct val="90000"/>
              </a:lnSpc>
              <a:buSzPct val="80000"/>
              <a:buFont typeface="Arial" pitchFamily="34" charset="0"/>
              <a:buChar char="•"/>
              <a:defRPr sz="1800"/>
            </a:lvl3pPr>
            <a:lvl4pPr marL="1284738" indent="-169076">
              <a:lnSpc>
                <a:spcPct val="90000"/>
              </a:lnSpc>
              <a:buSzPct val="80000"/>
              <a:buFont typeface="Arial" pitchFamily="34" charset="0"/>
              <a:buChar char="•"/>
              <a:defRPr sz="1500"/>
            </a:lvl4pPr>
            <a:lvl5pPr marL="1458576" indent="-173838">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5"/>
            <a:ext cx="4115872" cy="1832809"/>
          </a:xfrm>
        </p:spPr>
        <p:txBody>
          <a:bodyPr/>
          <a:lstStyle>
            <a:lvl1pPr marL="342913" indent="-34291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09" indent="-34291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02" indent="-25718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49" indent="-25718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925" indent="-25718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96" lvl="0" indent="-255996" algn="l" defTabSz="685801" rtl="0" eaLnBrk="1" latinLnBrk="0" hangingPunct="1">
              <a:lnSpc>
                <a:spcPct val="90000"/>
              </a:lnSpc>
              <a:spcBef>
                <a:spcPct val="20000"/>
              </a:spcBef>
              <a:buSzPct val="80000"/>
              <a:buFont typeface="Arial" pitchFamily="34" charset="0"/>
              <a:buChar char="•"/>
            </a:pPr>
            <a:r>
              <a:rPr lang="en-US" smtClean="0"/>
              <a:t>Click to edit Master text styles</a:t>
            </a:r>
          </a:p>
          <a:p>
            <a:pPr marL="255996" lvl="1" indent="-255996" algn="l" defTabSz="685801" rtl="0" eaLnBrk="1" latinLnBrk="0" hangingPunct="1">
              <a:lnSpc>
                <a:spcPct val="90000"/>
              </a:lnSpc>
              <a:spcBef>
                <a:spcPct val="20000"/>
              </a:spcBef>
              <a:buSzPct val="80000"/>
              <a:buFont typeface="Arial" pitchFamily="34" charset="0"/>
              <a:buChar char="•"/>
            </a:pPr>
            <a:r>
              <a:rPr lang="en-US" smtClean="0"/>
              <a:t>Second level</a:t>
            </a:r>
          </a:p>
          <a:p>
            <a:pPr marL="255996" lvl="2" indent="-255996" algn="l" defTabSz="685801" rtl="0" eaLnBrk="1" latinLnBrk="0" hangingPunct="1">
              <a:lnSpc>
                <a:spcPct val="90000"/>
              </a:lnSpc>
              <a:spcBef>
                <a:spcPct val="20000"/>
              </a:spcBef>
              <a:buSzPct val="80000"/>
              <a:buFont typeface="Arial" pitchFamily="34" charset="0"/>
              <a:buChar char="•"/>
            </a:pPr>
            <a:r>
              <a:rPr lang="en-US" smtClean="0"/>
              <a:t>Third level</a:t>
            </a:r>
          </a:p>
          <a:p>
            <a:pPr marL="255996" lvl="3" indent="-255996" algn="l" defTabSz="685801" rtl="0" eaLnBrk="1" latinLnBrk="0" hangingPunct="1">
              <a:lnSpc>
                <a:spcPct val="90000"/>
              </a:lnSpc>
              <a:spcBef>
                <a:spcPct val="20000"/>
              </a:spcBef>
              <a:buSzPct val="80000"/>
              <a:buFont typeface="Arial" pitchFamily="34" charset="0"/>
              <a:buChar char="•"/>
            </a:pPr>
            <a:r>
              <a:rPr lang="en-US" smtClean="0"/>
              <a:t>Fourth level</a:t>
            </a:r>
          </a:p>
          <a:p>
            <a:pPr marL="255996" lvl="4" indent="-255996" algn="l" defTabSz="68580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6" name="Picture 5"/>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238943072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4"/>
            <a:ext cx="4115872" cy="332399"/>
          </a:xfrm>
        </p:spPr>
        <p:txBody>
          <a:bodyPr anchor="b"/>
          <a:lstStyle>
            <a:lvl1pPr marL="0" indent="0">
              <a:lnSpc>
                <a:spcPct val="90000"/>
              </a:lnSpc>
              <a:spcBef>
                <a:spcPts val="0"/>
              </a:spcBef>
              <a:buNone/>
              <a:defRPr sz="2400" b="0">
                <a:latin typeface="Segoe UI Light" pitchFamily="34" charset="0"/>
              </a:defRPr>
            </a:lvl1pPr>
            <a:lvl2pPr marL="342901" indent="0">
              <a:buNone/>
              <a:defRPr sz="1500" b="1"/>
            </a:lvl2pPr>
            <a:lvl3pPr marL="685801" indent="0">
              <a:buNone/>
              <a:defRPr sz="1400" b="1"/>
            </a:lvl3pPr>
            <a:lvl4pPr marL="1028701" indent="0">
              <a:buNone/>
              <a:defRPr sz="1200" b="1"/>
            </a:lvl4pPr>
            <a:lvl5pPr marL="1371603" indent="0">
              <a:buNone/>
              <a:defRPr sz="1200" b="1"/>
            </a:lvl5pPr>
            <a:lvl6pPr marL="1714504" indent="0">
              <a:buNone/>
              <a:defRPr sz="1200" b="1"/>
            </a:lvl6pPr>
            <a:lvl7pPr marL="2057404" indent="0">
              <a:buNone/>
              <a:defRPr sz="1200" b="1"/>
            </a:lvl7pPr>
            <a:lvl8pPr marL="2400304" indent="0">
              <a:buNone/>
              <a:defRPr sz="1200" b="1"/>
            </a:lvl8pPr>
            <a:lvl9pPr marL="27432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100"/>
            <a:ext cx="4114800" cy="1458861"/>
          </a:xfrm>
        </p:spPr>
        <p:txBody>
          <a:bodyPr/>
          <a:lstStyle>
            <a:lvl1pPr marL="302431" indent="-302431">
              <a:buSzPct val="80000"/>
              <a:buFont typeface="Arial" pitchFamily="34" charset="0"/>
              <a:buChar char="•"/>
              <a:defRPr sz="2100"/>
            </a:lvl1pPr>
            <a:lvl2pPr marL="558425" indent="-241708">
              <a:buSzPct val="80000"/>
              <a:buFont typeface="Arial" pitchFamily="34" charset="0"/>
              <a:buChar char="•"/>
              <a:defRPr sz="2100"/>
            </a:lvl2pPr>
            <a:lvl3pPr marL="770367" indent="-211940" defTabSz="772749">
              <a:buSzPct val="80000"/>
              <a:buFont typeface="Arial" pitchFamily="34" charset="0"/>
              <a:buChar char="•"/>
              <a:defRPr sz="1800"/>
            </a:lvl3pPr>
            <a:lvl4pPr marL="988261" indent="-215512">
              <a:buSzPct val="80000"/>
              <a:buFont typeface="Arial" pitchFamily="34" charset="0"/>
              <a:buChar char="•"/>
              <a:defRPr sz="1500"/>
            </a:lvl4pPr>
            <a:lvl5pPr marL="1156146" indent="-167885">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85854"/>
            <a:ext cx="4115872" cy="332399"/>
          </a:xfrm>
        </p:spPr>
        <p:txBody>
          <a:bodyPr anchor="b"/>
          <a:lstStyle>
            <a:lvl1pPr marL="0" indent="0">
              <a:lnSpc>
                <a:spcPct val="90000"/>
              </a:lnSpc>
              <a:spcBef>
                <a:spcPts val="0"/>
              </a:spcBef>
              <a:buNone/>
              <a:defRPr sz="2400" b="0">
                <a:latin typeface="Segoe UI Light" pitchFamily="34" charset="0"/>
              </a:defRPr>
            </a:lvl1pPr>
            <a:lvl2pPr marL="342901" indent="0">
              <a:buNone/>
              <a:defRPr sz="1500" b="1"/>
            </a:lvl2pPr>
            <a:lvl3pPr marL="685801" indent="0">
              <a:buNone/>
              <a:defRPr sz="1400" b="1"/>
            </a:lvl3pPr>
            <a:lvl4pPr marL="1028701" indent="0">
              <a:buNone/>
              <a:defRPr sz="1200" b="1"/>
            </a:lvl4pPr>
            <a:lvl5pPr marL="1371603" indent="0">
              <a:buNone/>
              <a:defRPr sz="1200" b="1"/>
            </a:lvl5pPr>
            <a:lvl6pPr marL="1714504" indent="0">
              <a:buNone/>
              <a:defRPr sz="1200" b="1"/>
            </a:lvl6pPr>
            <a:lvl7pPr marL="2057404" indent="0">
              <a:buNone/>
              <a:defRPr sz="1200" b="1"/>
            </a:lvl7pPr>
            <a:lvl8pPr marL="2400304" indent="0">
              <a:buNone/>
              <a:defRPr sz="1200" b="1"/>
            </a:lvl8pPr>
            <a:lvl9pPr marL="274320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700100"/>
            <a:ext cx="4115872" cy="1458861"/>
          </a:xfrm>
        </p:spPr>
        <p:txBody>
          <a:bodyPr/>
          <a:lstStyle>
            <a:lvl1pPr marL="222251" indent="-22225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3" indent="-34291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05" indent="-25718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33" indent="-25718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2" indent="-25718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33" indent="-257186">
              <a:defRPr sz="1200"/>
            </a:lvl6pPr>
            <a:lvl7pPr marL="1202582" indent="-214321">
              <a:defRPr sz="1200"/>
            </a:lvl7pPr>
            <a:lvl8pPr>
              <a:defRPr sz="1200"/>
            </a:lvl8pPr>
            <a:lvl9pPr>
              <a:defRPr sz="1200"/>
            </a:lvl9pPr>
          </a:lstStyle>
          <a:p>
            <a:pPr marL="302431" lvl="0" indent="-302431" algn="l" defTabSz="685801" rtl="0" eaLnBrk="1" latinLnBrk="0" hangingPunct="1">
              <a:lnSpc>
                <a:spcPct val="90000"/>
              </a:lnSpc>
              <a:spcBef>
                <a:spcPct val="20000"/>
              </a:spcBef>
              <a:buSzPct val="80000"/>
            </a:pPr>
            <a:r>
              <a:rPr lang="en-US" smtClean="0"/>
              <a:t>Click to edit Master text styles</a:t>
            </a:r>
          </a:p>
          <a:p>
            <a:pPr marL="302431" lvl="1" indent="-302431" algn="l" defTabSz="685801" rtl="0" eaLnBrk="1" latinLnBrk="0" hangingPunct="1">
              <a:lnSpc>
                <a:spcPct val="90000"/>
              </a:lnSpc>
              <a:spcBef>
                <a:spcPct val="20000"/>
              </a:spcBef>
              <a:buSzPct val="80000"/>
            </a:pPr>
            <a:r>
              <a:rPr lang="en-US" smtClean="0"/>
              <a:t>Second level</a:t>
            </a:r>
          </a:p>
          <a:p>
            <a:pPr marL="302431" lvl="2" indent="-302431" algn="l" defTabSz="685801" rtl="0" eaLnBrk="1" latinLnBrk="0" hangingPunct="1">
              <a:lnSpc>
                <a:spcPct val="90000"/>
              </a:lnSpc>
              <a:spcBef>
                <a:spcPct val="20000"/>
              </a:spcBef>
              <a:buSzPct val="80000"/>
            </a:pPr>
            <a:r>
              <a:rPr lang="en-US" smtClean="0"/>
              <a:t>Third level</a:t>
            </a:r>
          </a:p>
          <a:p>
            <a:pPr marL="302431" lvl="3" indent="-302431" algn="l" defTabSz="685801" rtl="0" eaLnBrk="1" latinLnBrk="0" hangingPunct="1">
              <a:lnSpc>
                <a:spcPct val="90000"/>
              </a:lnSpc>
              <a:spcBef>
                <a:spcPct val="20000"/>
              </a:spcBef>
              <a:buSzPct val="80000"/>
            </a:pPr>
            <a:r>
              <a:rPr lang="en-US" smtClean="0"/>
              <a:t>Fourth level</a:t>
            </a:r>
          </a:p>
          <a:p>
            <a:pPr marL="302431" lvl="4" indent="-302431" algn="l" defTabSz="68580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1323132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107995784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3" name="Picture 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8671082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40"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5" tIns="34279" rIns="68555" bIns="34279" numCol="1" spcCol="0" rtlCol="0" anchor="ctr" anchorCtr="0" compatLnSpc="1">
            <a:prstTxWarp prst="textNoShape">
              <a:avLst/>
            </a:prstTxWarp>
          </a:bodyPr>
          <a:lstStyle/>
          <a:p>
            <a:pPr algn="ctr" defTabSz="685369"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0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4" y="2561644"/>
            <a:ext cx="5210341" cy="934621"/>
          </a:xfrm>
        </p:spPr>
        <p:txBody>
          <a:bodyPr lIns="137166" tIns="137166" anchor="ctr" anchorCtr="0"/>
          <a:lstStyle>
            <a:lvl1pPr marL="431024" indent="-42864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01" rtl="0" eaLnBrk="1" latinLnBrk="0" hangingPunct="1">
              <a:lnSpc>
                <a:spcPct val="90000"/>
              </a:lnSpc>
              <a:spcBef>
                <a:spcPts val="0"/>
              </a:spcBef>
              <a:spcAft>
                <a:spcPts val="675"/>
              </a:spcAft>
              <a:buSzPct val="80000"/>
            </a:pPr>
            <a:r>
              <a:rPr lang="en-US" smtClean="0"/>
              <a:t>Click to edit Master text styles</a:t>
            </a:r>
          </a:p>
          <a:p>
            <a:pPr marL="2382" lvl="1" indent="0" algn="l" defTabSz="685801"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0" tIns="30866" rIns="61730" bIns="30866" numCol="1" anchor="t" anchorCtr="0" compatLnSpc="1">
            <a:prstTxWarp prst="textNoShape">
              <a:avLst/>
            </a:prstTxWarp>
          </a:bodyPr>
          <a:lstStyle/>
          <a:p>
            <a:pPr defTabSz="914279"/>
            <a:endParaRPr lang="en-US" sz="1200">
              <a:solidFill>
                <a:srgbClr val="292929"/>
              </a:solidFill>
            </a:endParaRPr>
          </a:p>
        </p:txBody>
      </p:sp>
    </p:spTree>
    <p:extLst>
      <p:ext uri="{BB962C8B-B14F-4D97-AF65-F5344CB8AC3E}">
        <p14:creationId xmlns:p14="http://schemas.microsoft.com/office/powerpoint/2010/main" val="670612351"/>
      </p:ext>
    </p:extLst>
  </p:cSld>
  <p:clrMapOvr>
    <a:masterClrMapping/>
  </p:clrMapOvr>
  <p:transition>
    <p:fade/>
  </p:transition>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51" y="1602037"/>
            <a:ext cx="2625029"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grpSp>
    </p:spTree>
    <p:extLst>
      <p:ext uri="{BB962C8B-B14F-4D97-AF65-F5344CB8AC3E}">
        <p14:creationId xmlns:p14="http://schemas.microsoft.com/office/powerpoint/2010/main" val="122845089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2">
                    <a:lumMod val="10000"/>
                  </a:schemeClr>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2">
                    <a:lumMod val="10000"/>
                  </a:schemeClr>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4" name="Freeform 61"/>
          <p:cNvSpPr>
            <a:spLocks noEditPoints="1"/>
          </p:cNvSpPr>
          <p:nvPr userDrawn="1"/>
        </p:nvSpPr>
        <p:spPr bwMode="black">
          <a:xfrm>
            <a:off x="6912312" y="1793682"/>
            <a:ext cx="1170156" cy="146613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5"/>
          </a:solidFill>
          <a:ln>
            <a:noFill/>
          </a:ln>
        </p:spPr>
        <p:txBody>
          <a:bodyPr vert="horz" wrap="square" lIns="82296" tIns="41147" rIns="82296" bIns="41147" numCol="1" anchor="t" anchorCtr="0" compatLnSpc="1">
            <a:prstTxWarp prst="textNoShape">
              <a:avLst/>
            </a:prstTxWarp>
          </a:bodyPr>
          <a:lstStyle/>
          <a:p>
            <a:endParaRPr lang="en-US" sz="1600"/>
          </a:p>
        </p:txBody>
      </p:sp>
      <p:sp>
        <p:nvSpPr>
          <p:cNvPr id="13"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Announcement</a:t>
            </a:r>
            <a:endParaRPr lang="ru-RU" dirty="0"/>
          </a:p>
        </p:txBody>
      </p:sp>
    </p:spTree>
    <p:extLst>
      <p:ext uri="{BB962C8B-B14F-4D97-AF65-F5344CB8AC3E}">
        <p14:creationId xmlns:p14="http://schemas.microsoft.com/office/powerpoint/2010/main" val="2350678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2" tIns="34292" rIns="68582" bIns="34292" numCol="1" anchor="t" anchorCtr="0" compatLnSpc="1">
            <a:prstTxWarp prst="textNoShape">
              <a:avLst/>
            </a:prstTxWarp>
          </a:bodyPr>
          <a:lstStyle/>
          <a:p>
            <a:pPr defTabSz="685768"/>
            <a:endParaRPr lang="en-US" sz="1300">
              <a:solidFill>
                <a:srgbClr val="292929"/>
              </a:solidFill>
            </a:endParaRPr>
          </a:p>
        </p:txBody>
      </p:sp>
    </p:spTree>
    <p:extLst>
      <p:ext uri="{BB962C8B-B14F-4D97-AF65-F5344CB8AC3E}">
        <p14:creationId xmlns:p14="http://schemas.microsoft.com/office/powerpoint/2010/main" val="2849683409"/>
      </p:ext>
    </p:extLst>
  </p:cSld>
  <p:clrMapOvr>
    <a:masterClrMapping/>
  </p:clrMapOvr>
  <p:transition>
    <p:fade/>
  </p:transition>
  <p:timing>
    <p:tnLst>
      <p:par>
        <p:cTn id="1" dur="indefinite" restart="never" nodeType="tmRoot"/>
      </p:par>
    </p:tn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9"/>
            <a:ext cx="2383306" cy="1450966"/>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grpSp>
    </p:spTree>
    <p:extLst>
      <p:ext uri="{BB962C8B-B14F-4D97-AF65-F5344CB8AC3E}">
        <p14:creationId xmlns:p14="http://schemas.microsoft.com/office/powerpoint/2010/main" val="888622658"/>
      </p:ext>
    </p:extLst>
  </p:cSld>
  <p:clrMapOvr>
    <a:masterClrMapping/>
  </p:clrMapOvr>
  <p:transition>
    <p:fade/>
  </p:transition>
  <p:timing>
    <p:tnLst>
      <p:par>
        <p:cTn id="1" dur="indefinite" restart="never" nodeType="tmRoot"/>
      </p:par>
    </p:tn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7"/>
            <a:ext cx="2260588" cy="17356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0" tIns="30866" rIns="61730" bIns="30866" numCol="1" anchor="t" anchorCtr="0" compatLnSpc="1">
            <a:prstTxWarp prst="textNoShape">
              <a:avLst/>
            </a:prstTxWarp>
          </a:bodyPr>
          <a:lstStyle/>
          <a:p>
            <a:pPr defTabSz="685768"/>
            <a:endParaRPr lang="en-US" sz="1200">
              <a:solidFill>
                <a:srgbClr val="292929"/>
              </a:solidFill>
            </a:endParaRPr>
          </a:p>
        </p:txBody>
      </p:sp>
    </p:spTree>
    <p:extLst>
      <p:ext uri="{BB962C8B-B14F-4D97-AF65-F5344CB8AC3E}">
        <p14:creationId xmlns:p14="http://schemas.microsoft.com/office/powerpoint/2010/main" val="2996776971"/>
      </p:ext>
    </p:extLst>
  </p:cSld>
  <p:clrMapOvr>
    <a:masterClrMapping/>
  </p:clrMapOvr>
  <p:transition>
    <p:fade/>
  </p:transition>
  <p:timing>
    <p:tnLst>
      <p:par>
        <p:cTn id="1" dur="indefinite" restart="never" nodeType="tmRoot"/>
      </p:par>
    </p:tn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9"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grpSp>
    </p:spTree>
    <p:extLst>
      <p:ext uri="{BB962C8B-B14F-4D97-AF65-F5344CB8AC3E}">
        <p14:creationId xmlns:p14="http://schemas.microsoft.com/office/powerpoint/2010/main" val="256205754"/>
      </p:ext>
    </p:extLst>
  </p:cSld>
  <p:clrMapOvr>
    <a:masterClrMapping/>
  </p:clrMapOvr>
  <p:transition>
    <p:fade/>
  </p:transition>
  <p:timing>
    <p:tnLst>
      <p:par>
        <p:cTn id="1" dur="indefinite" restart="never" nodeType="tmRoot"/>
      </p:par>
    </p:tn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6" y="4753540"/>
            <a:ext cx="1880411" cy="218515"/>
          </a:xfrm>
          <a:prstGeom prst="rect">
            <a:avLst/>
          </a:prstGeom>
        </p:spPr>
      </p:pic>
    </p:spTree>
    <p:extLst>
      <p:ext uri="{BB962C8B-B14F-4D97-AF65-F5344CB8AC3E}">
        <p14:creationId xmlns:p14="http://schemas.microsoft.com/office/powerpoint/2010/main" val="2502995455"/>
      </p:ext>
    </p:extLst>
  </p:cSld>
  <p:clrMapOvr>
    <a:masterClrMapping/>
  </p:clrMapOvr>
  <p:transition>
    <p:fade/>
  </p:transition>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4" y="2355206"/>
            <a:ext cx="2660550" cy="433089"/>
          </a:xfrm>
          <a:prstGeom prst="rect">
            <a:avLst/>
          </a:prstGeom>
          <a:noFill/>
          <a:ln>
            <a:noFill/>
          </a:ln>
        </p:spPr>
      </p:pic>
      <p:sp>
        <p:nvSpPr>
          <p:cNvPr id="3" name="Text Box 3"/>
          <p:cNvSpPr txBox="1">
            <a:spLocks noChangeArrowheads="1"/>
          </p:cNvSpPr>
          <p:nvPr/>
        </p:nvSpPr>
        <p:spPr bwMode="blackWhite">
          <a:xfrm>
            <a:off x="381005" y="4562681"/>
            <a:ext cx="8382001" cy="300074"/>
          </a:xfrm>
          <a:prstGeom prst="rect">
            <a:avLst/>
          </a:prstGeom>
          <a:noFill/>
          <a:ln w="12700">
            <a:noFill/>
            <a:miter lim="800000"/>
            <a:headEnd type="none" w="sm" len="sm"/>
            <a:tailEnd type="none" w="sm" len="sm"/>
          </a:ln>
          <a:effectLst/>
        </p:spPr>
        <p:txBody>
          <a:bodyPr vert="horz" wrap="square" lIns="68571" tIns="34286" rIns="68571" bIns="34286" numCol="1" anchor="t" anchorCtr="0" compatLnSpc="1">
            <a:prstTxWarp prst="textNoShape">
              <a:avLst/>
            </a:prstTxWarp>
            <a:spAutoFit/>
          </a:bodyPr>
          <a:lstStyle/>
          <a:p>
            <a:pPr algn="ctr" defTabSz="685603"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03"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6474794"/>
      </p:ext>
    </p:extLst>
  </p:cSld>
  <p:clrMapOvr>
    <a:masterClrMapping/>
  </p:clrMapOvr>
  <p:transition>
    <p:fade/>
  </p:transition>
  <p:timing>
    <p:tnLst>
      <p:par>
        <p:cTn id="1" dur="indefinite" restart="never" nodeType="tmRoot"/>
      </p:par>
    </p:tnLst>
  </p:timing>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0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0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89"/>
            <a:ext cx="1197051" cy="201274"/>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898900138"/>
      </p:ext>
    </p:extLst>
  </p:cSld>
  <p:clrMapOvr>
    <a:masterClrMapping/>
  </p:clrMapOvr>
  <p:transition>
    <p:fade/>
  </p:transition>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3"/>
            <a:ext cx="8363938" cy="1500411"/>
          </a:xfrm>
        </p:spPr>
        <p:txBody>
          <a:bodyPr/>
          <a:lstStyle>
            <a:lvl1pPr marL="345294" indent="-345294">
              <a:buClr>
                <a:srgbClr val="FFFFFF"/>
              </a:buClr>
              <a:buSzPct val="70000"/>
              <a:buFontTx/>
              <a:buBlip>
                <a:blip r:embed="rId2"/>
              </a:buBlip>
              <a:defRPr>
                <a:gradFill>
                  <a:gsLst>
                    <a:gs pos="0">
                      <a:srgbClr val="FFFFFF"/>
                    </a:gs>
                    <a:gs pos="86000">
                      <a:srgbClr val="FFFFFF"/>
                    </a:gs>
                  </a:gsLst>
                  <a:lin ang="5400000" scaled="0"/>
                </a:gradFill>
              </a:defRPr>
            </a:lvl1pPr>
            <a:lvl2pPr marL="641774" indent="-296479">
              <a:buClr>
                <a:srgbClr val="FFFFFF"/>
              </a:buClr>
              <a:buSzPct val="70000"/>
              <a:buFontTx/>
              <a:buBlip>
                <a:blip r:embed="rId2"/>
              </a:buBlip>
              <a:defRPr>
                <a:gradFill>
                  <a:gsLst>
                    <a:gs pos="0">
                      <a:srgbClr val="FFFFFF"/>
                    </a:gs>
                    <a:gs pos="86000">
                      <a:srgbClr val="FFFFFF"/>
                    </a:gs>
                  </a:gsLst>
                  <a:lin ang="5400000" scaled="0"/>
                </a:gradFill>
              </a:defRPr>
            </a:lvl2pPr>
            <a:lvl3pPr marL="944206" indent="-302431">
              <a:buClr>
                <a:srgbClr val="FFFFFF"/>
              </a:buClr>
              <a:buSzPct val="70000"/>
              <a:buFontTx/>
              <a:buBlip>
                <a:blip r:embed="rId2"/>
              </a:buBlip>
              <a:defRPr>
                <a:gradFill>
                  <a:gsLst>
                    <a:gs pos="0">
                      <a:srgbClr val="FFFFFF"/>
                    </a:gs>
                    <a:gs pos="86000">
                      <a:srgbClr val="FFFFFF"/>
                    </a:gs>
                  </a:gsLst>
                  <a:lin ang="5400000" scaled="0"/>
                </a:gradFill>
              </a:defRPr>
            </a:lvl3pPr>
            <a:lvl4pPr marL="1203772" indent="-259566">
              <a:buClr>
                <a:srgbClr val="FFFFFF"/>
              </a:buClr>
              <a:buSzPct val="70000"/>
              <a:buFontTx/>
              <a:buBlip>
                <a:blip r:embed="rId2"/>
              </a:buBlip>
              <a:defRPr>
                <a:gradFill>
                  <a:gsLst>
                    <a:gs pos="0">
                      <a:srgbClr val="FFFFFF"/>
                    </a:gs>
                    <a:gs pos="86000">
                      <a:srgbClr val="FFFFFF"/>
                    </a:gs>
                  </a:gsLst>
                  <a:lin ang="5400000" scaled="0"/>
                </a:gradFill>
              </a:defRPr>
            </a:lvl4pPr>
            <a:lvl5pPr marL="1456198" indent="-2524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150782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3"/>
            <a:ext cx="8363938" cy="1500411"/>
          </a:xfrm>
        </p:spPr>
        <p:txBody>
          <a:bodyPr/>
          <a:lstStyle>
            <a:lvl1pPr marL="345294" indent="-345294">
              <a:buClr>
                <a:srgbClr val="FFFFFF"/>
              </a:buClr>
              <a:buSzPct val="70000"/>
              <a:buFontTx/>
              <a:buBlip>
                <a:blip r:embed="rId2"/>
              </a:buBlip>
              <a:defRPr>
                <a:gradFill>
                  <a:gsLst>
                    <a:gs pos="0">
                      <a:srgbClr val="FFFFFF"/>
                    </a:gs>
                    <a:gs pos="86000">
                      <a:srgbClr val="FFFFFF"/>
                    </a:gs>
                  </a:gsLst>
                  <a:lin ang="5400000" scaled="0"/>
                </a:gradFill>
              </a:defRPr>
            </a:lvl1pPr>
            <a:lvl2pPr marL="641774" indent="-296479">
              <a:buClr>
                <a:srgbClr val="FFFFFF"/>
              </a:buClr>
              <a:buSzPct val="70000"/>
              <a:buFontTx/>
              <a:buBlip>
                <a:blip r:embed="rId2"/>
              </a:buBlip>
              <a:defRPr>
                <a:gradFill>
                  <a:gsLst>
                    <a:gs pos="0">
                      <a:srgbClr val="FFFFFF"/>
                    </a:gs>
                    <a:gs pos="86000">
                      <a:srgbClr val="FFFFFF"/>
                    </a:gs>
                  </a:gsLst>
                  <a:lin ang="5400000" scaled="0"/>
                </a:gradFill>
              </a:defRPr>
            </a:lvl2pPr>
            <a:lvl3pPr marL="944206" indent="-302431">
              <a:buClr>
                <a:srgbClr val="FFFFFF"/>
              </a:buClr>
              <a:buSzPct val="70000"/>
              <a:buFontTx/>
              <a:buBlip>
                <a:blip r:embed="rId2"/>
              </a:buBlip>
              <a:defRPr>
                <a:gradFill>
                  <a:gsLst>
                    <a:gs pos="0">
                      <a:srgbClr val="FFFFFF"/>
                    </a:gs>
                    <a:gs pos="86000">
                      <a:srgbClr val="FFFFFF"/>
                    </a:gs>
                  </a:gsLst>
                  <a:lin ang="5400000" scaled="0"/>
                </a:gradFill>
              </a:defRPr>
            </a:lvl3pPr>
            <a:lvl4pPr marL="1203772" indent="-259566">
              <a:buClr>
                <a:srgbClr val="FFFFFF"/>
              </a:buClr>
              <a:buSzPct val="70000"/>
              <a:buFontTx/>
              <a:buBlip>
                <a:blip r:embed="rId2"/>
              </a:buBlip>
              <a:defRPr>
                <a:gradFill>
                  <a:gsLst>
                    <a:gs pos="0">
                      <a:srgbClr val="FFFFFF"/>
                    </a:gs>
                    <a:gs pos="86000">
                      <a:srgbClr val="FFFFFF"/>
                    </a:gs>
                  </a:gsLst>
                  <a:lin ang="5400000" scaled="0"/>
                </a:gradFill>
              </a:defRPr>
            </a:lvl4pPr>
            <a:lvl5pPr marL="1456198" indent="-2524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57"/>
            <a:ext cx="9144001" cy="464344"/>
          </a:xfrm>
          <a:solidFill>
            <a:srgbClr val="FFFF99"/>
          </a:solidFill>
        </p:spPr>
        <p:txBody>
          <a:bodyPr wrap="square" lIns="114299" tIns="57149" rIns="114299"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2465380"/>
      </p:ext>
    </p:extLst>
  </p:cSld>
  <p:clrMapOvr>
    <a:masterClrMapping/>
  </p:clrMapOvr>
  <p:transition>
    <p:fade/>
  </p:transition>
  <p:timing>
    <p:tnLst>
      <p:par>
        <p:cTn id="1" dur="indefinite" restart="never" nodeType="tmRoot"/>
      </p:par>
    </p:tnLst>
  </p:timing>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cSld name="2_Title Slid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0299" y="1465858"/>
            <a:ext cx="5167407" cy="726626"/>
          </a:xfrm>
        </p:spPr>
        <p:txBody>
          <a:bodyPr anchor="b">
            <a:noAutofit/>
          </a:bodyPr>
          <a:lstStyle>
            <a:lvl1pPr>
              <a:lnSpc>
                <a:spcPct val="90000"/>
              </a:lnSpc>
              <a:defRPr sz="3000"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3700131" y="2234050"/>
            <a:ext cx="5167575" cy="347441"/>
          </a:xfrm>
        </p:spPr>
        <p:txBody>
          <a:bodyPr anchor="ctr">
            <a:noAutofit/>
          </a:bodyPr>
          <a:lstStyle>
            <a:lvl1pPr marL="0" indent="0" algn="l">
              <a:lnSpc>
                <a:spcPct val="90000"/>
              </a:lnSpc>
              <a:spcBef>
                <a:spcPts val="0"/>
              </a:spcBef>
              <a:buNone/>
              <a:defRPr sz="1500">
                <a:solidFill>
                  <a:schemeClr val="tx2">
                    <a:alpha val="99000"/>
                  </a:schemeClr>
                </a:solidFill>
              </a:defRPr>
            </a:lvl1pPr>
            <a:lvl2pPr marL="342859" indent="0" algn="ctr">
              <a:buNone/>
              <a:defRPr>
                <a:solidFill>
                  <a:schemeClr val="tx1">
                    <a:tint val="75000"/>
                  </a:schemeClr>
                </a:solidFill>
              </a:defRPr>
            </a:lvl2pPr>
            <a:lvl3pPr marL="685723" indent="0" algn="ctr">
              <a:buNone/>
              <a:defRPr>
                <a:solidFill>
                  <a:schemeClr val="tx1">
                    <a:tint val="75000"/>
                  </a:schemeClr>
                </a:solidFill>
              </a:defRPr>
            </a:lvl3pPr>
            <a:lvl4pPr marL="1028584" indent="0" algn="ctr">
              <a:buNone/>
              <a:defRPr>
                <a:solidFill>
                  <a:schemeClr val="tx1">
                    <a:tint val="75000"/>
                  </a:schemeClr>
                </a:solidFill>
              </a:defRPr>
            </a:lvl4pPr>
            <a:lvl5pPr marL="1371448" indent="0" algn="ctr">
              <a:buNone/>
              <a:defRPr>
                <a:solidFill>
                  <a:schemeClr val="tx1">
                    <a:tint val="75000"/>
                  </a:schemeClr>
                </a:solidFill>
              </a:defRPr>
            </a:lvl5pPr>
            <a:lvl6pPr marL="1714309" indent="0" algn="ctr">
              <a:buNone/>
              <a:defRPr>
                <a:solidFill>
                  <a:schemeClr val="tx1">
                    <a:tint val="75000"/>
                  </a:schemeClr>
                </a:solidFill>
              </a:defRPr>
            </a:lvl6pPr>
            <a:lvl7pPr marL="2057170" indent="0" algn="ctr">
              <a:buNone/>
              <a:defRPr>
                <a:solidFill>
                  <a:schemeClr val="tx1">
                    <a:tint val="75000"/>
                  </a:schemeClr>
                </a:solidFill>
              </a:defRPr>
            </a:lvl7pPr>
            <a:lvl8pPr marL="2400032" indent="0" algn="ctr">
              <a:buNone/>
              <a:defRPr>
                <a:solidFill>
                  <a:schemeClr val="tx1">
                    <a:tint val="75000"/>
                  </a:schemeClr>
                </a:solidFill>
              </a:defRPr>
            </a:lvl8pPr>
            <a:lvl9pPr marL="274289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199266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ner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grpSp>
        <p:nvGrpSpPr>
          <p:cNvPr id="11" name="Group 10"/>
          <p:cNvGrpSpPr/>
          <p:nvPr userDrawn="1"/>
        </p:nvGrpSpPr>
        <p:grpSpPr bwMode="black">
          <a:xfrm>
            <a:off x="6639196" y="2031678"/>
            <a:ext cx="1625937" cy="990132"/>
            <a:chOff x="10387012" y="4179358"/>
            <a:chExt cx="974726" cy="593725"/>
          </a:xfrm>
          <a:solidFill>
            <a:schemeClr val="tx1">
              <a:lumMod val="85000"/>
              <a:lumOff val="15000"/>
            </a:schemeClr>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grpSp>
      <p:sp>
        <p:nvSpPr>
          <p:cNvPr id="3" name="Picture Placeholder 2"/>
          <p:cNvSpPr>
            <a:spLocks noGrp="1"/>
          </p:cNvSpPr>
          <p:nvPr>
            <p:ph type="pic" sz="quarter" idx="11"/>
          </p:nvPr>
        </p:nvSpPr>
        <p:spPr>
          <a:xfrm>
            <a:off x="6192216" y="1220788"/>
            <a:ext cx="2610472" cy="2611130"/>
          </a:xfrm>
          <a:prstGeom prst="rect">
            <a:avLst/>
          </a:prstGeom>
        </p:spPr>
        <p:txBody>
          <a:bodyPr lIns="91428" tIns="45714" rIns="91428" bIns="45714"/>
          <a:lstStyle/>
          <a:p>
            <a:endParaRPr lang="ru-RU" dirty="0"/>
          </a:p>
        </p:txBody>
      </p:sp>
      <p:grpSp>
        <p:nvGrpSpPr>
          <p:cNvPr id="27" name="Group 26"/>
          <p:cNvGrpSpPr/>
          <p:nvPr userDrawn="1"/>
        </p:nvGrpSpPr>
        <p:grpSpPr>
          <a:xfrm>
            <a:off x="7542396" y="4822050"/>
            <a:ext cx="1260168" cy="321450"/>
            <a:chOff x="7542396" y="4822050"/>
            <a:chExt cx="1260168" cy="321450"/>
          </a:xfrm>
        </p:grpSpPr>
        <p:sp>
          <p:nvSpPr>
            <p:cNvPr id="28" name="Rectangle 27"/>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30" name="Freeform 29"/>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8"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Partner Name</a:t>
            </a:r>
            <a:endParaRPr lang="ru-RU" dirty="0"/>
          </a:p>
        </p:txBody>
      </p:sp>
    </p:spTree>
    <p:extLst>
      <p:ext uri="{BB962C8B-B14F-4D97-AF65-F5344CB8AC3E}">
        <p14:creationId xmlns:p14="http://schemas.microsoft.com/office/powerpoint/2010/main" val="3425890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ppt_x"/>
                                          </p:val>
                                        </p:tav>
                                        <p:tav tm="100000">
                                          <p:val>
                                            <p:strVal val="#ppt_x"/>
                                          </p:val>
                                        </p:tav>
                                      </p:tavLst>
                                    </p:anim>
                                    <p:anim calcmode="lin" valueType="num">
                                      <p:cBhvr additive="base">
                                        <p:cTn id="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16789" y="898926"/>
            <a:ext cx="8550914"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
        <p:nvSpPr>
          <p:cNvPr id="5" name="Slide Number Placeholder 4"/>
          <p:cNvSpPr>
            <a:spLocks noGrp="1"/>
          </p:cNvSpPr>
          <p:nvPr>
            <p:ph type="sldNum" sz="quarter" idx="4"/>
          </p:nvPr>
        </p:nvSpPr>
        <p:spPr>
          <a:xfrm>
            <a:off x="217295" y="4703178"/>
            <a:ext cx="299033" cy="273844"/>
          </a:xfrm>
          <a:prstGeom prst="rect">
            <a:avLst/>
          </a:prstGeom>
        </p:spPr>
        <p:txBody>
          <a:bodyPr vert="horz" lIns="68582" tIns="34292" rIns="68582" bIns="34292" rtlCol="0" anchor="ctr"/>
          <a:lstStyle>
            <a:lvl1pPr algn="l">
              <a:defRPr sz="900">
                <a:solidFill>
                  <a:schemeClr val="tx1">
                    <a:tint val="75000"/>
                  </a:schemeClr>
                </a:solidFill>
              </a:defRPr>
            </a:lvl1pPr>
          </a:lstStyle>
          <a:p>
            <a:pPr defTabSz="685768"/>
            <a:fld id="{B60359E2-F1E6-40F3-81C3-5A646FA87138}" type="slidenum">
              <a:rPr lang="en-US" smtClean="0">
                <a:solidFill>
                  <a:srgbClr val="292929">
                    <a:tint val="75000"/>
                  </a:srgbClr>
                </a:solidFill>
              </a:rPr>
              <a:pPr defTabSz="685768"/>
              <a:t>‹#›</a:t>
            </a:fld>
            <a:endParaRPr lang="en-US" dirty="0">
              <a:solidFill>
                <a:srgbClr val="292929">
                  <a:tint val="75000"/>
                </a:srgbClr>
              </a:solidFill>
            </a:endParaRPr>
          </a:p>
        </p:txBody>
      </p:sp>
    </p:spTree>
    <p:extLst>
      <p:ext uri="{BB962C8B-B14F-4D97-AF65-F5344CB8AC3E}">
        <p14:creationId xmlns:p14="http://schemas.microsoft.com/office/powerpoint/2010/main" val="218003582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45443602"/>
      </p:ext>
    </p:extLst>
  </p:cSld>
  <p:clrMapOvr>
    <a:masterClrMapping/>
  </p:clrMapOvr>
  <p:transition>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4"/>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935560"/>
      </p:ext>
    </p:extLst>
  </p:cSld>
  <p:clrMapOvr>
    <a:masterClrMapping/>
  </p:clrMapOvr>
  <p:transition>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085854"/>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8956781"/>
      </p:ext>
    </p:extLst>
  </p:cSld>
  <p:clrMapOvr>
    <a:masterClrMapping/>
  </p:clrMapOvr>
  <p:transition>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42555570"/>
      </p:ext>
    </p:extLst>
  </p:cSld>
  <p:clrMapOvr>
    <a:masterClrMapping/>
  </p:clrMapOvr>
  <p:transition>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52758"/>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8734754"/>
      </p:ext>
    </p:extLst>
  </p:cSld>
  <p:clrMapOvr>
    <a:masterClrMapping/>
  </p:clrMapOvr>
  <p:transition>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4" tIns="57119" rIns="114234" bIns="5711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93060427"/>
      </p:ext>
    </p:extLst>
  </p:cSld>
  <p:clrMapOvr>
    <a:masterClrMapping/>
  </p:clrMapOvr>
  <p:transition>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058205"/>
            <a:ext cx="7683913" cy="1142624"/>
          </a:xfrm>
        </p:spPr>
        <p:txBody>
          <a:bodyPr>
            <a:noAutofit/>
          </a:bodyPr>
          <a:lstStyle>
            <a:lvl1pPr>
              <a:lnSpc>
                <a:spcPct val="90000"/>
              </a:lnSpc>
              <a:defRPr sz="4400"/>
            </a:lvl1pPr>
          </a:lstStyle>
          <a:p>
            <a:r>
              <a:rPr lang="en-US" smtClean="0"/>
              <a:t>Click to edit Master title style</a:t>
            </a:r>
            <a:endParaRPr lang="en-US" dirty="0"/>
          </a:p>
        </p:txBody>
      </p:sp>
      <p:sp>
        <p:nvSpPr>
          <p:cNvPr id="13" name="Subtitle 2"/>
          <p:cNvSpPr>
            <a:spLocks noGrp="1"/>
          </p:cNvSpPr>
          <p:nvPr>
            <p:ph type="subTitle" idx="1"/>
          </p:nvPr>
        </p:nvSpPr>
        <p:spPr>
          <a:xfrm>
            <a:off x="727079" y="2571760"/>
            <a:ext cx="7683914" cy="34744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44" indent="0" algn="ctr">
              <a:buNone/>
              <a:defRPr>
                <a:solidFill>
                  <a:schemeClr val="tx1">
                    <a:tint val="75000"/>
                  </a:schemeClr>
                </a:solidFill>
              </a:defRPr>
            </a:lvl2pPr>
            <a:lvl3pPr marL="913686" indent="0" algn="ctr">
              <a:buNone/>
              <a:defRPr>
                <a:solidFill>
                  <a:schemeClr val="tx1">
                    <a:tint val="75000"/>
                  </a:schemeClr>
                </a:solidFill>
              </a:defRPr>
            </a:lvl3pPr>
            <a:lvl4pPr marL="1370528" indent="0" algn="ctr">
              <a:buNone/>
              <a:defRPr>
                <a:solidFill>
                  <a:schemeClr val="tx1">
                    <a:tint val="75000"/>
                  </a:schemeClr>
                </a:solidFill>
              </a:defRPr>
            </a:lvl4pPr>
            <a:lvl5pPr marL="1827371" indent="0" algn="ctr">
              <a:buNone/>
              <a:defRPr>
                <a:solidFill>
                  <a:schemeClr val="tx1">
                    <a:tint val="75000"/>
                  </a:schemeClr>
                </a:solidFill>
              </a:defRPr>
            </a:lvl5pPr>
            <a:lvl6pPr marL="2284216" indent="0" algn="ctr">
              <a:buNone/>
              <a:defRPr>
                <a:solidFill>
                  <a:schemeClr val="tx1">
                    <a:tint val="75000"/>
                  </a:schemeClr>
                </a:solidFill>
              </a:defRPr>
            </a:lvl6pPr>
            <a:lvl7pPr marL="2741054" indent="0" algn="ctr">
              <a:buNone/>
              <a:defRPr>
                <a:solidFill>
                  <a:schemeClr val="tx1">
                    <a:tint val="75000"/>
                  </a:schemeClr>
                </a:solidFill>
              </a:defRPr>
            </a:lvl7pPr>
            <a:lvl8pPr marL="3197898" indent="0" algn="ctr">
              <a:buNone/>
              <a:defRPr>
                <a:solidFill>
                  <a:schemeClr val="tx1">
                    <a:tint val="75000"/>
                  </a:schemeClr>
                </a:solidFill>
              </a:defRPr>
            </a:lvl8pPr>
            <a:lvl9pPr marL="36547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58088810"/>
      </p:ext>
    </p:extLst>
  </p:cSld>
  <p:clrMapOvr>
    <a:masterClrMapping/>
  </p:clrMapOvr>
  <p:transition>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3" y="898923"/>
            <a:ext cx="4188519" cy="1020279"/>
          </a:xfrm>
        </p:spPr>
        <p:txBody>
          <a:bodyPr/>
          <a:lstStyle>
            <a:lvl1pPr marL="254819" indent="-254819">
              <a:lnSpc>
                <a:spcPct val="90000"/>
              </a:lnSpc>
              <a:defRPr sz="1500"/>
            </a:lvl1pPr>
            <a:lvl2pPr marL="504681" indent="-243913">
              <a:lnSpc>
                <a:spcPct val="90000"/>
              </a:lnSpc>
              <a:defRPr sz="1400"/>
            </a:lvl2pPr>
            <a:lvl3pPr marL="714882" indent="-216150">
              <a:lnSpc>
                <a:spcPct val="90000"/>
              </a:lnSpc>
              <a:defRPr sz="1200"/>
            </a:lvl3pPr>
            <a:lvl4pPr marL="920124" indent="-205242">
              <a:lnSpc>
                <a:spcPct val="90000"/>
              </a:lnSpc>
              <a:defRPr sz="1100"/>
            </a:lvl4pPr>
            <a:lvl5pPr marL="1136275" indent="-210199">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898923"/>
            <a:ext cx="4230202" cy="1020279"/>
          </a:xfrm>
        </p:spPr>
        <p:txBody>
          <a:bodyPr/>
          <a:lstStyle>
            <a:lvl1pPr marL="260766" indent="-260766">
              <a:lnSpc>
                <a:spcPct val="90000"/>
              </a:lnSpc>
              <a:defRPr sz="1500"/>
            </a:lvl1pPr>
            <a:lvl2pPr marL="504681" indent="-254819">
              <a:lnSpc>
                <a:spcPct val="90000"/>
              </a:lnSpc>
              <a:defRPr sz="1400"/>
            </a:lvl2pPr>
            <a:lvl3pPr marL="720831" indent="-227057">
              <a:lnSpc>
                <a:spcPct val="90000"/>
              </a:lnSpc>
              <a:defRPr sz="1200"/>
            </a:lvl3pPr>
            <a:lvl4pPr marL="920124" indent="-199293">
              <a:lnSpc>
                <a:spcPct val="90000"/>
              </a:lnSpc>
              <a:defRPr sz="1100"/>
            </a:lvl4pPr>
            <a:lvl5pPr marL="1136275" indent="-205242">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4758712"/>
            <a:ext cx="1028968" cy="327642"/>
          </a:xfrm>
          <a:prstGeom prst="rect">
            <a:avLst/>
          </a:prstGeom>
        </p:spPr>
      </p:pic>
    </p:spTree>
    <p:extLst>
      <p:ext uri="{BB962C8B-B14F-4D97-AF65-F5344CB8AC3E}">
        <p14:creationId xmlns:p14="http://schemas.microsoft.com/office/powerpoint/2010/main" val="1378124640"/>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6192216" y="1220788"/>
            <a:ext cx="2610472" cy="2602790"/>
          </a:xfrm>
          <a:prstGeom prst="rect">
            <a:avLst/>
          </a:prstGeom>
        </p:spPr>
        <p:txBody>
          <a:bodyPr lIns="91428" tIns="45714" rIns="91428" bIns="45714"/>
          <a:lstStyle/>
          <a:p>
            <a:endParaRPr lang="ru-RU" dirty="0"/>
          </a:p>
        </p:txBody>
      </p:sp>
      <p:sp>
        <p:nvSpPr>
          <p:cNvPr id="5" name="Rectangle 4"/>
          <p:cNvSpPr/>
          <p:nvPr userDrawn="1"/>
        </p:nvSpPr>
        <p:spPr>
          <a:xfrm>
            <a:off x="341436" y="1221570"/>
            <a:ext cx="5760768" cy="2600106"/>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02008"/>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21" name="Freeform 73"/>
          <p:cNvSpPr>
            <a:spLocks noEditPoints="1"/>
          </p:cNvSpPr>
          <p:nvPr userDrawn="1"/>
        </p:nvSpPr>
        <p:spPr bwMode="black">
          <a:xfrm>
            <a:off x="6750922" y="1826595"/>
            <a:ext cx="1492941" cy="144123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2">
              <a:lumMod val="10000"/>
            </a:schemeClr>
          </a:solidFill>
          <a:ln>
            <a:noFill/>
          </a:ln>
        </p:spPr>
        <p:txBody>
          <a:bodyPr vert="horz" wrap="square" lIns="82296" tIns="41147" rIns="82296" bIns="41147" numCol="1" anchor="t" anchorCtr="0" compatLnSpc="1">
            <a:prstTxWarp prst="textNoShape">
              <a:avLst/>
            </a:prstTxWarp>
          </a:bodyPr>
          <a:lstStyle/>
          <a:p>
            <a:endParaRPr lang="en-US" sz="1600"/>
          </a:p>
        </p:txBody>
      </p:sp>
      <p:grpSp>
        <p:nvGrpSpPr>
          <p:cNvPr id="25" name="Group 24"/>
          <p:cNvGrpSpPr/>
          <p:nvPr userDrawn="1"/>
        </p:nvGrpSpPr>
        <p:grpSpPr>
          <a:xfrm>
            <a:off x="7542396" y="4822050"/>
            <a:ext cx="1260168" cy="321450"/>
            <a:chOff x="7542396" y="4822050"/>
            <a:chExt cx="1260168" cy="321450"/>
          </a:xfrm>
        </p:grpSpPr>
        <p:sp>
          <p:nvSpPr>
            <p:cNvPr id="26" name="Rectangle 25"/>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8" name="Freeform 27"/>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6" name="Text Placeholder 7"/>
          <p:cNvSpPr>
            <a:spLocks noGrp="1"/>
          </p:cNvSpPr>
          <p:nvPr>
            <p:ph type="body" sz="quarter" idx="15"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Contacts</a:t>
            </a:r>
            <a:endParaRPr lang="ru-RU" dirty="0"/>
          </a:p>
        </p:txBody>
      </p:sp>
      <p:sp>
        <p:nvSpPr>
          <p:cNvPr id="19" name="Subtitle 2"/>
          <p:cNvSpPr>
            <a:spLocks noGrp="1"/>
          </p:cNvSpPr>
          <p:nvPr>
            <p:ph type="subTitle" idx="1" hasCustomPrompt="1"/>
          </p:nvPr>
        </p:nvSpPr>
        <p:spPr>
          <a:xfrm>
            <a:off x="611474" y="1311582"/>
            <a:ext cx="5355769" cy="810108"/>
          </a:xfrm>
          <a:prstGeom prst="rect">
            <a:avLst/>
          </a:prstGeom>
        </p:spPr>
        <p:txBody>
          <a:bodyPr lIns="0" tIns="89988" rIns="91428" bIns="0" anchor="b"/>
          <a:lstStyle>
            <a:lvl1pPr marL="0" indent="0" algn="l">
              <a:lnSpc>
                <a:spcPct val="80000"/>
              </a:lnSpc>
              <a:buNone/>
              <a:defRPr sz="3200">
                <a:solidFill>
                  <a:schemeClr val="bg1"/>
                </a:solidFill>
                <a:latin typeface="Segoe UI Semibold" pitchFamily="34" charset="0"/>
                <a:cs typeface="Segoe UI Semibold"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SPEAKER NAME</a:t>
            </a:r>
            <a:endParaRPr lang="ru-RU" dirty="0"/>
          </a:p>
        </p:txBody>
      </p:sp>
      <p:sp>
        <p:nvSpPr>
          <p:cNvPr id="20" name="Text Placeholder 23"/>
          <p:cNvSpPr>
            <a:spLocks noGrp="1"/>
          </p:cNvSpPr>
          <p:nvPr>
            <p:ph type="body" sz="quarter" idx="10" hasCustomPrompt="1"/>
          </p:nvPr>
        </p:nvSpPr>
        <p:spPr>
          <a:xfrm>
            <a:off x="611474" y="3267828"/>
            <a:ext cx="5355769" cy="360048"/>
          </a:xfrm>
          <a:prstGeom prst="rect">
            <a:avLst/>
          </a:prstGeom>
        </p:spPr>
        <p:txBody>
          <a:bodyPr lIns="0" tIns="45714" rIns="91428" bIns="45714" anchor="t"/>
          <a:lstStyle>
            <a:lvl1pPr marL="0" marR="0" indent="0" algn="l" defTabSz="914286"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defRPr>
            </a:lvl1pPr>
          </a:lstStyle>
          <a:p>
            <a:pPr lvl="0"/>
            <a:r>
              <a:rPr lang="en-US" dirty="0" smtClean="0"/>
              <a:t>@twitter | mail@example.com | blog.example.com</a:t>
            </a:r>
            <a:endParaRPr lang="ru-RU" dirty="0" smtClean="0"/>
          </a:p>
          <a:p>
            <a:pPr lvl="0"/>
            <a:endParaRPr lang="ru-RU" dirty="0"/>
          </a:p>
        </p:txBody>
      </p:sp>
      <p:sp>
        <p:nvSpPr>
          <p:cNvPr id="22" name="Content Placeholder 5"/>
          <p:cNvSpPr>
            <a:spLocks noGrp="1"/>
          </p:cNvSpPr>
          <p:nvPr>
            <p:ph sz="quarter" idx="11"/>
          </p:nvPr>
        </p:nvSpPr>
        <p:spPr>
          <a:xfrm>
            <a:off x="611472" y="2121690"/>
            <a:ext cx="5355714" cy="810108"/>
          </a:xfrm>
          <a:prstGeom prst="rect">
            <a:avLst/>
          </a:prstGeom>
        </p:spPr>
        <p:txBody>
          <a:bodyPr lIns="0" tIns="45714" rIns="91428" bIns="45714"/>
          <a:lstStyle>
            <a:lvl1pPr marL="0" indent="0">
              <a:buNone/>
              <a:defRPr lang="ru-RU" sz="1800" kern="1200" dirty="0">
                <a:solidFill>
                  <a:schemeClr val="bg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42395817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tx1">
                    <a:alpha val="99000"/>
                  </a:schemeClr>
                </a:solidFill>
                <a:latin typeface="Segoe UI Light" pitchFamily="34" charset="0"/>
                <a:ea typeface="+mn-ea"/>
                <a:cs typeface="+mn-cs"/>
              </a:defRPr>
            </a:lvl1pPr>
          </a:lstStyle>
          <a:p>
            <a:pPr marL="0" lvl="0" indent="0" algn="l" defTabSz="68556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6" y="3257554"/>
            <a:ext cx="5636696" cy="332399"/>
          </a:xfrm>
        </p:spPr>
        <p:txBody>
          <a:bodyPr/>
          <a:lstStyle>
            <a:lvl1pPr marL="0" indent="0">
              <a:buNone/>
              <a:defRPr lang="en-US" sz="2400" kern="1200" spc="-75" baseline="0" dirty="0">
                <a:solidFill>
                  <a:schemeClr val="tx1">
                    <a:alpha val="99000"/>
                  </a:schemeClr>
                </a:solidFill>
                <a:latin typeface="+mj-lt"/>
                <a:ea typeface="+mn-ea"/>
                <a:cs typeface="+mn-cs"/>
              </a:defRPr>
            </a:lvl1pPr>
          </a:lstStyle>
          <a:p>
            <a:pPr marL="0" lvl="0" indent="0" algn="l" defTabSz="68556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89"/>
            <a:ext cx="1197051" cy="201274"/>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0" y="171451"/>
            <a:ext cx="1873858" cy="217754"/>
          </a:xfrm>
          <a:prstGeom prst="rect">
            <a:avLst/>
          </a:prstGeom>
        </p:spPr>
      </p:pic>
    </p:spTree>
    <p:extLst>
      <p:ext uri="{BB962C8B-B14F-4D97-AF65-F5344CB8AC3E}">
        <p14:creationId xmlns:p14="http://schemas.microsoft.com/office/powerpoint/2010/main" val="144735115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00806573"/>
      </p:ext>
    </p:extLst>
  </p:cSld>
  <p:clrMapOvr>
    <a:masterClrMapping/>
  </p:clrMapOvr>
  <p:transition>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4"/>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04896"/>
      </p:ext>
    </p:extLst>
  </p:cSld>
  <p:clrMapOvr>
    <a:masterClrMapping/>
  </p:clrMapOvr>
  <p:transition>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085854"/>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291683"/>
      </p:ext>
    </p:extLst>
  </p:cSld>
  <p:clrMapOvr>
    <a:masterClrMapping/>
  </p:clrMapOvr>
  <p:transition>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3775231"/>
      </p:ext>
    </p:extLst>
  </p:cSld>
  <p:clrMapOvr>
    <a:masterClrMapping/>
  </p:clrMapOvr>
  <p:transition>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669495"/>
      </p:ext>
    </p:extLst>
  </p:cSld>
  <p:clrMapOvr>
    <a:masterClrMapping/>
  </p:clrMapOvr>
  <p:transition>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3779790"/>
      </p:ext>
    </p:extLst>
  </p:cSld>
  <p:clrMapOvr>
    <a:masterClrMapping/>
  </p:clrMapOvr>
  <p:transition>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4" tIns="57119" rIns="114234" bIns="5711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1815633"/>
      </p:ext>
    </p:extLst>
  </p:cSld>
  <p:clrMapOvr>
    <a:masterClrMapping/>
  </p:clrMapOvr>
  <p:transition>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058205"/>
            <a:ext cx="7683913" cy="1142624"/>
          </a:xfrm>
        </p:spPr>
        <p:txBody>
          <a:bodyPr>
            <a:noAutofit/>
          </a:bodyPr>
          <a:lstStyle>
            <a:lvl1pPr>
              <a:lnSpc>
                <a:spcPct val="90000"/>
              </a:lnSpc>
              <a:defRPr sz="4400"/>
            </a:lvl1pPr>
          </a:lstStyle>
          <a:p>
            <a:r>
              <a:rPr lang="en-US" smtClean="0"/>
              <a:t>Click to edit Master title style</a:t>
            </a:r>
            <a:endParaRPr lang="en-US" dirty="0"/>
          </a:p>
        </p:txBody>
      </p:sp>
      <p:sp>
        <p:nvSpPr>
          <p:cNvPr id="13" name="Subtitle 2"/>
          <p:cNvSpPr>
            <a:spLocks noGrp="1"/>
          </p:cNvSpPr>
          <p:nvPr>
            <p:ph type="subTitle" idx="1"/>
          </p:nvPr>
        </p:nvSpPr>
        <p:spPr>
          <a:xfrm>
            <a:off x="727079" y="2571760"/>
            <a:ext cx="7683914" cy="34744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44" indent="0" algn="ctr">
              <a:buNone/>
              <a:defRPr>
                <a:solidFill>
                  <a:schemeClr val="tx1">
                    <a:tint val="75000"/>
                  </a:schemeClr>
                </a:solidFill>
              </a:defRPr>
            </a:lvl2pPr>
            <a:lvl3pPr marL="913686" indent="0" algn="ctr">
              <a:buNone/>
              <a:defRPr>
                <a:solidFill>
                  <a:schemeClr val="tx1">
                    <a:tint val="75000"/>
                  </a:schemeClr>
                </a:solidFill>
              </a:defRPr>
            </a:lvl3pPr>
            <a:lvl4pPr marL="1370528" indent="0" algn="ctr">
              <a:buNone/>
              <a:defRPr>
                <a:solidFill>
                  <a:schemeClr val="tx1">
                    <a:tint val="75000"/>
                  </a:schemeClr>
                </a:solidFill>
              </a:defRPr>
            </a:lvl4pPr>
            <a:lvl5pPr marL="1827371" indent="0" algn="ctr">
              <a:buNone/>
              <a:defRPr>
                <a:solidFill>
                  <a:schemeClr val="tx1">
                    <a:tint val="75000"/>
                  </a:schemeClr>
                </a:solidFill>
              </a:defRPr>
            </a:lvl5pPr>
            <a:lvl6pPr marL="2284216" indent="0" algn="ctr">
              <a:buNone/>
              <a:defRPr>
                <a:solidFill>
                  <a:schemeClr val="tx1">
                    <a:tint val="75000"/>
                  </a:schemeClr>
                </a:solidFill>
              </a:defRPr>
            </a:lvl6pPr>
            <a:lvl7pPr marL="2741054" indent="0" algn="ctr">
              <a:buNone/>
              <a:defRPr>
                <a:solidFill>
                  <a:schemeClr val="tx1">
                    <a:tint val="75000"/>
                  </a:schemeClr>
                </a:solidFill>
              </a:defRPr>
            </a:lvl7pPr>
            <a:lvl8pPr marL="3197898" indent="0" algn="ctr">
              <a:buNone/>
              <a:defRPr>
                <a:solidFill>
                  <a:schemeClr val="tx1">
                    <a:tint val="75000"/>
                  </a:schemeClr>
                </a:solidFill>
              </a:defRPr>
            </a:lvl8pPr>
            <a:lvl9pPr marL="36547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14003374"/>
      </p:ext>
    </p:extLst>
  </p:cSld>
  <p:clrMapOvr>
    <a:masterClrMapping/>
  </p:clrMapOvr>
  <p:transition>
    <p:wipe dir="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3" y="898923"/>
            <a:ext cx="4188519" cy="1020279"/>
          </a:xfrm>
        </p:spPr>
        <p:txBody>
          <a:bodyPr/>
          <a:lstStyle>
            <a:lvl1pPr marL="254819" indent="-254819">
              <a:lnSpc>
                <a:spcPct val="90000"/>
              </a:lnSpc>
              <a:defRPr sz="1500"/>
            </a:lvl1pPr>
            <a:lvl2pPr marL="504681" indent="-243913">
              <a:lnSpc>
                <a:spcPct val="90000"/>
              </a:lnSpc>
              <a:defRPr sz="1400"/>
            </a:lvl2pPr>
            <a:lvl3pPr marL="714882" indent="-216150">
              <a:lnSpc>
                <a:spcPct val="90000"/>
              </a:lnSpc>
              <a:defRPr sz="1200"/>
            </a:lvl3pPr>
            <a:lvl4pPr marL="920124" indent="-205242">
              <a:lnSpc>
                <a:spcPct val="90000"/>
              </a:lnSpc>
              <a:defRPr sz="1100"/>
            </a:lvl4pPr>
            <a:lvl5pPr marL="1136275" indent="-210199">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898923"/>
            <a:ext cx="4230202" cy="1020279"/>
          </a:xfrm>
        </p:spPr>
        <p:txBody>
          <a:bodyPr/>
          <a:lstStyle>
            <a:lvl1pPr marL="260766" indent="-260766">
              <a:lnSpc>
                <a:spcPct val="90000"/>
              </a:lnSpc>
              <a:defRPr sz="1500"/>
            </a:lvl1pPr>
            <a:lvl2pPr marL="504681" indent="-254819">
              <a:lnSpc>
                <a:spcPct val="90000"/>
              </a:lnSpc>
              <a:defRPr sz="1400"/>
            </a:lvl2pPr>
            <a:lvl3pPr marL="720831" indent="-227057">
              <a:lnSpc>
                <a:spcPct val="90000"/>
              </a:lnSpc>
              <a:defRPr sz="1200"/>
            </a:lvl3pPr>
            <a:lvl4pPr marL="920124" indent="-199293">
              <a:lnSpc>
                <a:spcPct val="90000"/>
              </a:lnSpc>
              <a:defRPr sz="1100"/>
            </a:lvl4pPr>
            <a:lvl5pPr marL="1136275" indent="-205242">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4758712"/>
            <a:ext cx="1028968" cy="327642"/>
          </a:xfrm>
          <a:prstGeom prst="rect">
            <a:avLst/>
          </a:prstGeom>
        </p:spPr>
      </p:pic>
    </p:spTree>
    <p:extLst>
      <p:ext uri="{BB962C8B-B14F-4D97-AF65-F5344CB8AC3E}">
        <p14:creationId xmlns:p14="http://schemas.microsoft.com/office/powerpoint/2010/main" val="2848952642"/>
      </p:ext>
    </p:extLst>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4.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5.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heme" Target="../theme/theme7.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image" Target="../media/image19.png"/><Relationship Id="rId5" Type="http://schemas.openxmlformats.org/officeDocument/2006/relationships/slideLayout" Target="../slideLayouts/slideLayout143.xml"/><Relationship Id="rId10" Type="http://schemas.openxmlformats.org/officeDocument/2006/relationships/image" Target="../media/image18.png"/><Relationship Id="rId4" Type="http://schemas.openxmlformats.org/officeDocument/2006/relationships/slideLayout" Target="../slideLayouts/slideLayout142.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p:cNvGrpSpPr/>
          <p:nvPr userDrawn="1"/>
        </p:nvGrpSpPr>
        <p:grpSpPr>
          <a:xfrm>
            <a:off x="71400" y="51418"/>
            <a:ext cx="9001200" cy="5040673"/>
            <a:chOff x="71400" y="51414"/>
            <a:chExt cx="9001200" cy="5040673"/>
          </a:xfrm>
          <a:solidFill>
            <a:schemeClr val="bg1"/>
          </a:solidFill>
        </p:grpSpPr>
        <p:sp>
          <p:nvSpPr>
            <p:cNvPr id="67" name="Rectangle 66"/>
            <p:cNvSpPr/>
            <p:nvPr/>
          </p:nvSpPr>
          <p:spPr>
            <a:xfrm>
              <a:off x="79204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Rectangle 67"/>
            <p:cNvSpPr/>
            <p:nvPr/>
          </p:nvSpPr>
          <p:spPr>
            <a:xfrm>
              <a:off x="169227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Rectangle 70"/>
            <p:cNvSpPr/>
            <p:nvPr/>
          </p:nvSpPr>
          <p:spPr>
            <a:xfrm>
              <a:off x="259283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Rectangle 71"/>
            <p:cNvSpPr/>
            <p:nvPr/>
          </p:nvSpPr>
          <p:spPr>
            <a:xfrm>
              <a:off x="349306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4392527"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Rectangle 75"/>
            <p:cNvSpPr/>
            <p:nvPr/>
          </p:nvSpPr>
          <p:spPr>
            <a:xfrm>
              <a:off x="5292755"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Rectangle 78"/>
            <p:cNvSpPr/>
            <p:nvPr/>
          </p:nvSpPr>
          <p:spPr>
            <a:xfrm>
              <a:off x="619276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Rectangle 79"/>
            <p:cNvSpPr/>
            <p:nvPr/>
          </p:nvSpPr>
          <p:spPr>
            <a:xfrm>
              <a:off x="709299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Rectangle 81"/>
            <p:cNvSpPr/>
            <p:nvPr/>
          </p:nvSpPr>
          <p:spPr>
            <a:xfrm>
              <a:off x="79204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Rectangle 82"/>
            <p:cNvSpPr/>
            <p:nvPr/>
          </p:nvSpPr>
          <p:spPr>
            <a:xfrm>
              <a:off x="792047"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Rectangle 83"/>
            <p:cNvSpPr/>
            <p:nvPr/>
          </p:nvSpPr>
          <p:spPr>
            <a:xfrm>
              <a:off x="1692275"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Rectangle 84"/>
            <p:cNvSpPr/>
            <p:nvPr/>
          </p:nvSpPr>
          <p:spPr>
            <a:xfrm>
              <a:off x="169216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p:cNvSpPr/>
            <p:nvPr/>
          </p:nvSpPr>
          <p:spPr>
            <a:xfrm>
              <a:off x="259283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Rectangle 86"/>
            <p:cNvSpPr/>
            <p:nvPr/>
          </p:nvSpPr>
          <p:spPr>
            <a:xfrm>
              <a:off x="259283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p:cNvSpPr/>
            <p:nvPr/>
          </p:nvSpPr>
          <p:spPr>
            <a:xfrm>
              <a:off x="349306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Rectangle 88"/>
            <p:cNvSpPr/>
            <p:nvPr/>
          </p:nvSpPr>
          <p:spPr>
            <a:xfrm>
              <a:off x="349295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439252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p:cNvSpPr/>
            <p:nvPr/>
          </p:nvSpPr>
          <p:spPr>
            <a:xfrm>
              <a:off x="439252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529275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Rectangle 92"/>
            <p:cNvSpPr/>
            <p:nvPr/>
          </p:nvSpPr>
          <p:spPr>
            <a:xfrm>
              <a:off x="529264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Rectangle 93"/>
            <p:cNvSpPr/>
            <p:nvPr/>
          </p:nvSpPr>
          <p:spPr>
            <a:xfrm>
              <a:off x="619276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Rectangle 94"/>
            <p:cNvSpPr/>
            <p:nvPr/>
          </p:nvSpPr>
          <p:spPr>
            <a:xfrm>
              <a:off x="619276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Rectangle 95"/>
            <p:cNvSpPr/>
            <p:nvPr/>
          </p:nvSpPr>
          <p:spPr>
            <a:xfrm>
              <a:off x="709299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7" name="Rectangle 96"/>
            <p:cNvSpPr/>
            <p:nvPr/>
          </p:nvSpPr>
          <p:spPr>
            <a:xfrm>
              <a:off x="709288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8" name="Rectangle 97"/>
            <p:cNvSpPr/>
            <p:nvPr/>
          </p:nvSpPr>
          <p:spPr>
            <a:xfrm>
              <a:off x="71400"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99" name="Rectangle 98"/>
            <p:cNvSpPr/>
            <p:nvPr/>
          </p:nvSpPr>
          <p:spPr>
            <a:xfrm rot="5400000">
              <a:off x="4482000" y="-4359186"/>
              <a:ext cx="180000" cy="9001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01" name="Rectangle 100"/>
            <p:cNvSpPr/>
            <p:nvPr/>
          </p:nvSpPr>
          <p:spPr>
            <a:xfrm>
              <a:off x="7992456" y="122157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Rectangle 101"/>
            <p:cNvSpPr/>
            <p:nvPr/>
          </p:nvSpPr>
          <p:spPr>
            <a:xfrm rot="5400000">
              <a:off x="4436928" y="726558"/>
              <a:ext cx="270036" cy="846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 name="Rectangle 102"/>
            <p:cNvSpPr/>
            <p:nvPr/>
          </p:nvSpPr>
          <p:spPr>
            <a:xfrm>
              <a:off x="79149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Rectangle 103"/>
            <p:cNvSpPr/>
            <p:nvPr/>
          </p:nvSpPr>
          <p:spPr>
            <a:xfrm>
              <a:off x="16916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 name="Rectangle 104"/>
            <p:cNvSpPr/>
            <p:nvPr/>
          </p:nvSpPr>
          <p:spPr>
            <a:xfrm>
              <a:off x="259228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Rectangle 105"/>
            <p:cNvSpPr/>
            <p:nvPr/>
          </p:nvSpPr>
          <p:spPr>
            <a:xfrm>
              <a:off x="349240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Rectangle 106"/>
            <p:cNvSpPr/>
            <p:nvPr/>
          </p:nvSpPr>
          <p:spPr>
            <a:xfrm>
              <a:off x="439197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Rectangle 107"/>
            <p:cNvSpPr/>
            <p:nvPr/>
          </p:nvSpPr>
          <p:spPr>
            <a:xfrm>
              <a:off x="529209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Rectangle 108"/>
            <p:cNvSpPr/>
            <p:nvPr/>
          </p:nvSpPr>
          <p:spPr>
            <a:xfrm>
              <a:off x="61922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Rectangle 109"/>
            <p:cNvSpPr/>
            <p:nvPr/>
          </p:nvSpPr>
          <p:spPr>
            <a:xfrm>
              <a:off x="709233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Rectangle 110"/>
            <p:cNvSpPr/>
            <p:nvPr/>
          </p:nvSpPr>
          <p:spPr>
            <a:xfrm>
              <a:off x="341436" y="122157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Rectangle 111"/>
            <p:cNvSpPr/>
            <p:nvPr/>
          </p:nvSpPr>
          <p:spPr>
            <a:xfrm>
              <a:off x="341436" y="212169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Rectangle 112"/>
            <p:cNvSpPr/>
            <p:nvPr/>
          </p:nvSpPr>
          <p:spPr>
            <a:xfrm>
              <a:off x="341436" y="302181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Rectangle 113"/>
            <p:cNvSpPr/>
            <p:nvPr/>
          </p:nvSpPr>
          <p:spPr>
            <a:xfrm>
              <a:off x="341436" y="437199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Rectangle 115"/>
            <p:cNvSpPr/>
            <p:nvPr/>
          </p:nvSpPr>
          <p:spPr>
            <a:xfrm>
              <a:off x="7992456" y="3027516"/>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Rectangle 116"/>
            <p:cNvSpPr/>
            <p:nvPr/>
          </p:nvSpPr>
          <p:spPr>
            <a:xfrm>
              <a:off x="7992564" y="212169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Rectangle 117"/>
            <p:cNvSpPr/>
            <p:nvPr/>
          </p:nvSpPr>
          <p:spPr>
            <a:xfrm>
              <a:off x="7992456" y="437209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Rectangle 118"/>
            <p:cNvSpPr/>
            <p:nvPr/>
          </p:nvSpPr>
          <p:spPr>
            <a:xfrm>
              <a:off x="8892576"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22" name="Rectangle 121"/>
            <p:cNvSpPr/>
            <p:nvPr userDrawn="1"/>
          </p:nvSpPr>
          <p:spPr>
            <a:xfrm>
              <a:off x="79149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Rectangle 122"/>
            <p:cNvSpPr/>
            <p:nvPr userDrawn="1"/>
          </p:nvSpPr>
          <p:spPr>
            <a:xfrm>
              <a:off x="16916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4" name="Rectangle 123"/>
            <p:cNvSpPr/>
            <p:nvPr userDrawn="1"/>
          </p:nvSpPr>
          <p:spPr>
            <a:xfrm>
              <a:off x="259228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5" name="Rectangle 124"/>
            <p:cNvSpPr/>
            <p:nvPr userDrawn="1"/>
          </p:nvSpPr>
          <p:spPr>
            <a:xfrm>
              <a:off x="349240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Rectangle 125"/>
            <p:cNvSpPr/>
            <p:nvPr userDrawn="1"/>
          </p:nvSpPr>
          <p:spPr>
            <a:xfrm>
              <a:off x="439197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Rectangle 126"/>
            <p:cNvSpPr/>
            <p:nvPr userDrawn="1"/>
          </p:nvSpPr>
          <p:spPr>
            <a:xfrm>
              <a:off x="529209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Rectangle 127"/>
            <p:cNvSpPr/>
            <p:nvPr userDrawn="1"/>
          </p:nvSpPr>
          <p:spPr>
            <a:xfrm>
              <a:off x="61922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Rectangle 128"/>
            <p:cNvSpPr/>
            <p:nvPr userDrawn="1"/>
          </p:nvSpPr>
          <p:spPr>
            <a:xfrm>
              <a:off x="709233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Rectangle 129"/>
            <p:cNvSpPr/>
            <p:nvPr userDrawn="1"/>
          </p:nvSpPr>
          <p:spPr>
            <a:xfrm>
              <a:off x="341436" y="392248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Rectangle 130"/>
            <p:cNvSpPr/>
            <p:nvPr userDrawn="1"/>
          </p:nvSpPr>
          <p:spPr>
            <a:xfrm>
              <a:off x="7992456" y="392258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Rectangle 131"/>
            <p:cNvSpPr/>
            <p:nvPr userDrawn="1"/>
          </p:nvSpPr>
          <p:spPr>
            <a:xfrm>
              <a:off x="79149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Rectangle 132"/>
            <p:cNvSpPr/>
            <p:nvPr userDrawn="1"/>
          </p:nvSpPr>
          <p:spPr>
            <a:xfrm>
              <a:off x="16916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Rectangle 133"/>
            <p:cNvSpPr/>
            <p:nvPr userDrawn="1"/>
          </p:nvSpPr>
          <p:spPr>
            <a:xfrm>
              <a:off x="259228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5" name="Rectangle 134"/>
            <p:cNvSpPr/>
            <p:nvPr userDrawn="1"/>
          </p:nvSpPr>
          <p:spPr>
            <a:xfrm>
              <a:off x="349240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6" name="Rectangle 135"/>
            <p:cNvSpPr/>
            <p:nvPr userDrawn="1"/>
          </p:nvSpPr>
          <p:spPr>
            <a:xfrm>
              <a:off x="439197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7" name="Rectangle 136"/>
            <p:cNvSpPr/>
            <p:nvPr userDrawn="1"/>
          </p:nvSpPr>
          <p:spPr>
            <a:xfrm>
              <a:off x="529209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8" name="Rectangle 137"/>
            <p:cNvSpPr/>
            <p:nvPr userDrawn="1"/>
          </p:nvSpPr>
          <p:spPr>
            <a:xfrm>
              <a:off x="61922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Rectangle 138"/>
            <p:cNvSpPr/>
            <p:nvPr userDrawn="1"/>
          </p:nvSpPr>
          <p:spPr>
            <a:xfrm>
              <a:off x="709233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0" name="Rectangle 139"/>
            <p:cNvSpPr/>
            <p:nvPr userDrawn="1"/>
          </p:nvSpPr>
          <p:spPr>
            <a:xfrm>
              <a:off x="341436" y="77151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1" name="Rectangle 140"/>
            <p:cNvSpPr/>
            <p:nvPr userDrawn="1"/>
          </p:nvSpPr>
          <p:spPr>
            <a:xfrm>
              <a:off x="7992456" y="77161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2" name="Rectangle 141"/>
            <p:cNvSpPr/>
            <p:nvPr userDrawn="1"/>
          </p:nvSpPr>
          <p:spPr>
            <a:xfrm>
              <a:off x="79149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 name="Rectangle 142"/>
            <p:cNvSpPr/>
            <p:nvPr userDrawn="1"/>
          </p:nvSpPr>
          <p:spPr>
            <a:xfrm>
              <a:off x="16916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4" name="Rectangle 143"/>
            <p:cNvSpPr/>
            <p:nvPr userDrawn="1"/>
          </p:nvSpPr>
          <p:spPr>
            <a:xfrm>
              <a:off x="259228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5" name="Rectangle 144"/>
            <p:cNvSpPr/>
            <p:nvPr userDrawn="1"/>
          </p:nvSpPr>
          <p:spPr>
            <a:xfrm>
              <a:off x="349240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6" name="Rectangle 145"/>
            <p:cNvSpPr/>
            <p:nvPr userDrawn="1"/>
          </p:nvSpPr>
          <p:spPr>
            <a:xfrm>
              <a:off x="439197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 name="Rectangle 146"/>
            <p:cNvSpPr/>
            <p:nvPr userDrawn="1"/>
          </p:nvSpPr>
          <p:spPr>
            <a:xfrm>
              <a:off x="529209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8" name="Rectangle 147"/>
            <p:cNvSpPr/>
            <p:nvPr userDrawn="1"/>
          </p:nvSpPr>
          <p:spPr>
            <a:xfrm>
              <a:off x="61922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 name="Rectangle 148"/>
            <p:cNvSpPr/>
            <p:nvPr userDrawn="1"/>
          </p:nvSpPr>
          <p:spPr>
            <a:xfrm>
              <a:off x="709233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 name="Rectangle 149"/>
            <p:cNvSpPr/>
            <p:nvPr userDrawn="1"/>
          </p:nvSpPr>
          <p:spPr>
            <a:xfrm>
              <a:off x="341436" y="32200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1" name="Rectangle 150"/>
            <p:cNvSpPr/>
            <p:nvPr userDrawn="1"/>
          </p:nvSpPr>
          <p:spPr>
            <a:xfrm>
              <a:off x="7992456" y="32210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185422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9" r:id="rId7"/>
    <p:sldLayoutId id="2147483658" r:id="rId8"/>
    <p:sldLayoutId id="2147483657" r:id="rId9"/>
    <p:sldLayoutId id="2147483650" r:id="rId10"/>
    <p:sldLayoutId id="2147483661" r:id="rId11"/>
    <p:sldLayoutId id="2147483699" r:id="rId12"/>
    <p:sldLayoutId id="2147483700" r:id="rId13"/>
    <p:sldLayoutId id="2147483663" r:id="rId14"/>
    <p:sldLayoutId id="2147483664" r:id="rId15"/>
    <p:sldLayoutId id="2147483701" r:id="rId16"/>
    <p:sldLayoutId id="2147483702" r:id="rId17"/>
    <p:sldLayoutId id="2147483705" r:id="rId18"/>
    <p:sldLayoutId id="2147483706" r:id="rId19"/>
    <p:sldLayoutId id="2147483707" r:id="rId20"/>
    <p:sldLayoutId id="2147483660" r:id="rId21"/>
    <p:sldLayoutId id="2147483662" r:id="rId22"/>
    <p:sldLayoutId id="2147483686" r:id="rId23"/>
    <p:sldLayoutId id="2147483666" r:id="rId24"/>
    <p:sldLayoutId id="2147483687" r:id="rId25"/>
    <p:sldLayoutId id="2147483665" r:id="rId26"/>
    <p:sldLayoutId id="2147483688" r:id="rId27"/>
    <p:sldLayoutId id="2147483670" r:id="rId28"/>
    <p:sldLayoutId id="2147483689" r:id="rId29"/>
    <p:sldLayoutId id="2147483667" r:id="rId30"/>
    <p:sldLayoutId id="2147483690" r:id="rId31"/>
    <p:sldLayoutId id="2147483668" r:id="rId32"/>
    <p:sldLayoutId id="2147483691" r:id="rId33"/>
    <p:sldLayoutId id="2147483669" r:id="rId34"/>
    <p:sldLayoutId id="2147483692" r:id="rId35"/>
    <p:sldLayoutId id="2147483677" r:id="rId36"/>
    <p:sldLayoutId id="2147483693" r:id="rId37"/>
    <p:sldLayoutId id="2147483683" r:id="rId38"/>
    <p:sldLayoutId id="2147483694" r:id="rId39"/>
    <p:sldLayoutId id="2147483684" r:id="rId40"/>
    <p:sldLayoutId id="2147483695" r:id="rId41"/>
    <p:sldLayoutId id="2147483685" r:id="rId42"/>
    <p:sldLayoutId id="2147483696" r:id="rId43"/>
    <p:sldLayoutId id="2147483678" r:id="rId44"/>
    <p:sldLayoutId id="2147483697" r:id="rId45"/>
    <p:sldLayoutId id="2147483679" r:id="rId46"/>
    <p:sldLayoutId id="2147483698" r:id="rId47"/>
    <p:sldLayoutId id="2147483680" r:id="rId48"/>
    <p:sldLayoutId id="2147483671" r:id="rId49"/>
    <p:sldLayoutId id="2147483672" r:id="rId50"/>
    <p:sldLayoutId id="2147483673" r:id="rId51"/>
    <p:sldLayoutId id="2147483703" r:id="rId52"/>
    <p:sldLayoutId id="2147483704" r:id="rId53"/>
    <p:sldLayoutId id="2147483674" r:id="rId54"/>
    <p:sldLayoutId id="2147483675" r:id="rId55"/>
    <p:sldLayoutId id="2147483676" r:id="rId56"/>
    <p:sldLayoutId id="2147483681" r:id="rId57"/>
    <p:sldLayoutId id="2147483682" r:id="rId58"/>
    <p:sldLayoutId id="2147483709" r:id="rId59"/>
    <p:sldLayoutId id="2147483745" r:id="rId60"/>
  </p:sldLayoutIdLst>
  <p:timing>
    <p:tnLst>
      <p:par>
        <p:cTn id="1" dur="indefinite" restart="never" nodeType="tmRoot"/>
      </p:par>
    </p:tnLst>
  </p:timing>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7" indent="-285714" algn="l" defTabSz="9142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3" algn="l" defTabSz="9142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5"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1"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4"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79204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9" name="Rectangle 8"/>
          <p:cNvSpPr/>
          <p:nvPr/>
        </p:nvSpPr>
        <p:spPr>
          <a:xfrm>
            <a:off x="792048"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0" name="Rectangle 9"/>
          <p:cNvSpPr/>
          <p:nvPr/>
        </p:nvSpPr>
        <p:spPr>
          <a:xfrm>
            <a:off x="169227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1" name="Rectangle 10"/>
          <p:cNvSpPr/>
          <p:nvPr/>
        </p:nvSpPr>
        <p:spPr>
          <a:xfrm>
            <a:off x="16921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2" name="Rectangle 11"/>
          <p:cNvSpPr/>
          <p:nvPr/>
        </p:nvSpPr>
        <p:spPr>
          <a:xfrm>
            <a:off x="259283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3" name="Rectangle 12"/>
          <p:cNvSpPr/>
          <p:nvPr/>
        </p:nvSpPr>
        <p:spPr>
          <a:xfrm>
            <a:off x="2592838"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4" name="Rectangle 13"/>
          <p:cNvSpPr/>
          <p:nvPr/>
        </p:nvSpPr>
        <p:spPr>
          <a:xfrm>
            <a:off x="349306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5" name="Rectangle 14"/>
          <p:cNvSpPr/>
          <p:nvPr/>
        </p:nvSpPr>
        <p:spPr>
          <a:xfrm>
            <a:off x="349295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6" name="Rectangle 15"/>
          <p:cNvSpPr/>
          <p:nvPr/>
        </p:nvSpPr>
        <p:spPr>
          <a:xfrm>
            <a:off x="439252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7" name="Rectangle 16"/>
          <p:cNvSpPr/>
          <p:nvPr/>
        </p:nvSpPr>
        <p:spPr>
          <a:xfrm>
            <a:off x="4392527"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8" name="Rectangle 17"/>
          <p:cNvSpPr/>
          <p:nvPr/>
        </p:nvSpPr>
        <p:spPr>
          <a:xfrm>
            <a:off x="5292756"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9" name="Rectangle 18"/>
          <p:cNvSpPr/>
          <p:nvPr/>
        </p:nvSpPr>
        <p:spPr>
          <a:xfrm>
            <a:off x="529264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0" name="Rectangle 19"/>
          <p:cNvSpPr/>
          <p:nvPr/>
        </p:nvSpPr>
        <p:spPr>
          <a:xfrm>
            <a:off x="61927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1" name="Rectangle 20"/>
          <p:cNvSpPr/>
          <p:nvPr/>
        </p:nvSpPr>
        <p:spPr>
          <a:xfrm>
            <a:off x="619276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2" name="Rectangle 21"/>
          <p:cNvSpPr/>
          <p:nvPr/>
        </p:nvSpPr>
        <p:spPr>
          <a:xfrm>
            <a:off x="7092996"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3" name="Rectangle 22"/>
          <p:cNvSpPr/>
          <p:nvPr/>
        </p:nvSpPr>
        <p:spPr>
          <a:xfrm>
            <a:off x="709288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4" name="Rectangle 23"/>
          <p:cNvSpPr/>
          <p:nvPr/>
        </p:nvSpPr>
        <p:spPr>
          <a:xfrm>
            <a:off x="792048"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5" name="Rectangle 24"/>
          <p:cNvSpPr/>
          <p:nvPr/>
        </p:nvSpPr>
        <p:spPr>
          <a:xfrm>
            <a:off x="792048"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6" name="Rectangle 25"/>
          <p:cNvSpPr/>
          <p:nvPr/>
        </p:nvSpPr>
        <p:spPr>
          <a:xfrm>
            <a:off x="1692275"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7" name="Rectangle 26"/>
          <p:cNvSpPr/>
          <p:nvPr/>
        </p:nvSpPr>
        <p:spPr>
          <a:xfrm>
            <a:off x="169216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8" name="Rectangle 27"/>
          <p:cNvSpPr/>
          <p:nvPr/>
        </p:nvSpPr>
        <p:spPr>
          <a:xfrm>
            <a:off x="259283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9" name="Rectangle 28"/>
          <p:cNvSpPr/>
          <p:nvPr/>
        </p:nvSpPr>
        <p:spPr>
          <a:xfrm>
            <a:off x="2592838"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0" name="Rectangle 29"/>
          <p:cNvSpPr/>
          <p:nvPr/>
        </p:nvSpPr>
        <p:spPr>
          <a:xfrm>
            <a:off x="349306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1" name="Rectangle 30"/>
          <p:cNvSpPr/>
          <p:nvPr/>
        </p:nvSpPr>
        <p:spPr>
          <a:xfrm>
            <a:off x="349295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2" name="Rectangle 31"/>
          <p:cNvSpPr/>
          <p:nvPr/>
        </p:nvSpPr>
        <p:spPr>
          <a:xfrm>
            <a:off x="439252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3" name="Rectangle 32"/>
          <p:cNvSpPr/>
          <p:nvPr/>
        </p:nvSpPr>
        <p:spPr>
          <a:xfrm>
            <a:off x="439252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4" name="Rectangle 33"/>
          <p:cNvSpPr/>
          <p:nvPr/>
        </p:nvSpPr>
        <p:spPr>
          <a:xfrm>
            <a:off x="5292756"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5" name="Rectangle 34"/>
          <p:cNvSpPr/>
          <p:nvPr/>
        </p:nvSpPr>
        <p:spPr>
          <a:xfrm>
            <a:off x="529264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6" name="Rectangle 35"/>
          <p:cNvSpPr/>
          <p:nvPr/>
        </p:nvSpPr>
        <p:spPr>
          <a:xfrm>
            <a:off x="619276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7" name="Rectangle 36"/>
          <p:cNvSpPr/>
          <p:nvPr/>
        </p:nvSpPr>
        <p:spPr>
          <a:xfrm>
            <a:off x="619276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8" name="Rectangle 37"/>
          <p:cNvSpPr/>
          <p:nvPr/>
        </p:nvSpPr>
        <p:spPr>
          <a:xfrm>
            <a:off x="7092996"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9" name="Rectangle 38"/>
          <p:cNvSpPr/>
          <p:nvPr/>
        </p:nvSpPr>
        <p:spPr>
          <a:xfrm>
            <a:off x="709288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0" name="Rectangle 39"/>
          <p:cNvSpPr/>
          <p:nvPr/>
        </p:nvSpPr>
        <p:spPr>
          <a:xfrm>
            <a:off x="71400" y="231418"/>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41" name="Rectangle 40"/>
          <p:cNvSpPr/>
          <p:nvPr/>
        </p:nvSpPr>
        <p:spPr>
          <a:xfrm rot="5400000">
            <a:off x="4482000" y="-4359186"/>
            <a:ext cx="180000" cy="9001200"/>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42" name="Rectangle 41"/>
          <p:cNvSpPr/>
          <p:nvPr/>
        </p:nvSpPr>
        <p:spPr>
          <a:xfrm>
            <a:off x="341436" y="77151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3" name="Rectangle 42"/>
          <p:cNvSpPr/>
          <p:nvPr/>
        </p:nvSpPr>
        <p:spPr>
          <a:xfrm>
            <a:off x="7992457" y="167163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4" name="Rectangle 43"/>
          <p:cNvSpPr/>
          <p:nvPr/>
        </p:nvSpPr>
        <p:spPr>
          <a:xfrm rot="5400000">
            <a:off x="4436928" y="726558"/>
            <a:ext cx="270036" cy="8461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5" name="Rectangle 44"/>
          <p:cNvSpPr/>
          <p:nvPr/>
        </p:nvSpPr>
        <p:spPr>
          <a:xfrm>
            <a:off x="79149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6" name="Rectangle 45"/>
          <p:cNvSpPr/>
          <p:nvPr/>
        </p:nvSpPr>
        <p:spPr>
          <a:xfrm>
            <a:off x="16916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7" name="Rectangle 46"/>
          <p:cNvSpPr/>
          <p:nvPr/>
        </p:nvSpPr>
        <p:spPr>
          <a:xfrm>
            <a:off x="259228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8" name="Rectangle 47"/>
          <p:cNvSpPr/>
          <p:nvPr/>
        </p:nvSpPr>
        <p:spPr>
          <a:xfrm>
            <a:off x="3492407"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9" name="Rectangle 48"/>
          <p:cNvSpPr/>
          <p:nvPr/>
        </p:nvSpPr>
        <p:spPr>
          <a:xfrm>
            <a:off x="439197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0" name="Rectangle 49"/>
          <p:cNvSpPr/>
          <p:nvPr/>
        </p:nvSpPr>
        <p:spPr>
          <a:xfrm>
            <a:off x="529209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1" name="Rectangle 50"/>
          <p:cNvSpPr/>
          <p:nvPr/>
        </p:nvSpPr>
        <p:spPr>
          <a:xfrm>
            <a:off x="6192217"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2" name="Rectangle 51"/>
          <p:cNvSpPr/>
          <p:nvPr/>
        </p:nvSpPr>
        <p:spPr>
          <a:xfrm>
            <a:off x="709233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3" name="Rectangle 52"/>
          <p:cNvSpPr/>
          <p:nvPr/>
        </p:nvSpPr>
        <p:spPr>
          <a:xfrm>
            <a:off x="341436" y="167163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4" name="Rectangle 53"/>
          <p:cNvSpPr/>
          <p:nvPr/>
        </p:nvSpPr>
        <p:spPr>
          <a:xfrm>
            <a:off x="341436" y="257175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5" name="Rectangle 54"/>
          <p:cNvSpPr/>
          <p:nvPr/>
        </p:nvSpPr>
        <p:spPr>
          <a:xfrm>
            <a:off x="341436" y="347187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6" name="Rectangle 55"/>
          <p:cNvSpPr/>
          <p:nvPr/>
        </p:nvSpPr>
        <p:spPr>
          <a:xfrm>
            <a:off x="341436" y="437199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7" name="Rectangle 56"/>
          <p:cNvSpPr/>
          <p:nvPr/>
        </p:nvSpPr>
        <p:spPr>
          <a:xfrm>
            <a:off x="7992565" y="77151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8" name="Rectangle 57"/>
          <p:cNvSpPr/>
          <p:nvPr/>
        </p:nvSpPr>
        <p:spPr>
          <a:xfrm>
            <a:off x="7992457" y="3477576"/>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9" name="Rectangle 58"/>
          <p:cNvSpPr/>
          <p:nvPr/>
        </p:nvSpPr>
        <p:spPr>
          <a:xfrm>
            <a:off x="7992565" y="257175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0" name="Rectangle 59"/>
          <p:cNvSpPr/>
          <p:nvPr/>
        </p:nvSpPr>
        <p:spPr>
          <a:xfrm>
            <a:off x="7992457" y="4372098"/>
            <a:ext cx="810000" cy="36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1" name="Rectangle 60"/>
          <p:cNvSpPr/>
          <p:nvPr/>
        </p:nvSpPr>
        <p:spPr>
          <a:xfrm>
            <a:off x="8892576" y="231418"/>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62" name="Rectangle 61"/>
          <p:cNvSpPr/>
          <p:nvPr/>
        </p:nvSpPr>
        <p:spPr>
          <a:xfrm rot="5400000">
            <a:off x="4617305" y="-3503808"/>
            <a:ext cx="360000" cy="80105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3" name="Rectangle 62"/>
          <p:cNvSpPr/>
          <p:nvPr/>
        </p:nvSpPr>
        <p:spPr>
          <a:xfrm>
            <a:off x="341436" y="32145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Tree>
    <p:extLst>
      <p:ext uri="{BB962C8B-B14F-4D97-AF65-F5344CB8AC3E}">
        <p14:creationId xmlns:p14="http://schemas.microsoft.com/office/powerpoint/2010/main" val="1293779967"/>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7" indent="-285714" algn="l" defTabSz="9142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3" algn="l" defTabSz="9142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5"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1"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4"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131033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transition>
    <p:fade/>
  </p:transition>
  <p:timing>
    <p:tnLst>
      <p:par>
        <p:cTn id="1" dur="indefinite" restart="never" nodeType="tmRoot"/>
      </p:par>
    </p:tnLst>
  </p:timing>
  <p:hf hdr="0" dt="0"/>
  <p:txStyles>
    <p:titleStyle>
      <a:lvl1pPr algn="l" defTabSz="685801"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94" indent="-345294" algn="l" defTabSz="68580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74" indent="-296479" algn="l" defTabSz="685801"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06" indent="-302431" algn="l" defTabSz="685801"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72" indent="-259566" algn="l" defTabSz="68580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98" indent="-252422" algn="l" defTabSz="68580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9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4"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1" rtl="0" eaLnBrk="1" latinLnBrk="0" hangingPunct="1">
        <a:defRPr sz="1400" kern="1200">
          <a:solidFill>
            <a:schemeClr val="tx1"/>
          </a:solidFill>
          <a:latin typeface="+mn-lt"/>
          <a:ea typeface="+mn-ea"/>
          <a:cs typeface="+mn-cs"/>
        </a:defRPr>
      </a:lvl1pPr>
      <a:lvl2pPr marL="342901" algn="l" defTabSz="685801" rtl="0" eaLnBrk="1" latinLnBrk="0" hangingPunct="1">
        <a:defRPr sz="1400" kern="1200">
          <a:solidFill>
            <a:schemeClr val="tx1"/>
          </a:solidFill>
          <a:latin typeface="+mn-lt"/>
          <a:ea typeface="+mn-ea"/>
          <a:cs typeface="+mn-cs"/>
        </a:defRPr>
      </a:lvl2pPr>
      <a:lvl3pPr marL="685801" algn="l" defTabSz="685801" rtl="0" eaLnBrk="1" latinLnBrk="0" hangingPunct="1">
        <a:defRPr sz="1400" kern="1200">
          <a:solidFill>
            <a:schemeClr val="tx1"/>
          </a:solidFill>
          <a:latin typeface="+mn-lt"/>
          <a:ea typeface="+mn-ea"/>
          <a:cs typeface="+mn-cs"/>
        </a:defRPr>
      </a:lvl3pPr>
      <a:lvl4pPr marL="1028701" algn="l" defTabSz="685801" rtl="0" eaLnBrk="1" latinLnBrk="0" hangingPunct="1">
        <a:defRPr sz="1400" kern="1200">
          <a:solidFill>
            <a:schemeClr val="tx1"/>
          </a:solidFill>
          <a:latin typeface="+mn-lt"/>
          <a:ea typeface="+mn-ea"/>
          <a:cs typeface="+mn-cs"/>
        </a:defRPr>
      </a:lvl4pPr>
      <a:lvl5pPr marL="1371603" algn="l" defTabSz="685801" rtl="0" eaLnBrk="1" latinLnBrk="0" hangingPunct="1">
        <a:defRPr sz="1400" kern="1200">
          <a:solidFill>
            <a:schemeClr val="tx1"/>
          </a:solidFill>
          <a:latin typeface="+mn-lt"/>
          <a:ea typeface="+mn-ea"/>
          <a:cs typeface="+mn-cs"/>
        </a:defRPr>
      </a:lvl5pPr>
      <a:lvl6pPr marL="1714504" algn="l" defTabSz="685801" rtl="0" eaLnBrk="1" latinLnBrk="0" hangingPunct="1">
        <a:defRPr sz="1400" kern="1200">
          <a:solidFill>
            <a:schemeClr val="tx1"/>
          </a:solidFill>
          <a:latin typeface="+mn-lt"/>
          <a:ea typeface="+mn-ea"/>
          <a:cs typeface="+mn-cs"/>
        </a:defRPr>
      </a:lvl6pPr>
      <a:lvl7pPr marL="2057404" algn="l" defTabSz="685801" rtl="0" eaLnBrk="1" latinLnBrk="0" hangingPunct="1">
        <a:defRPr sz="1400" kern="1200">
          <a:solidFill>
            <a:schemeClr val="tx1"/>
          </a:solidFill>
          <a:latin typeface="+mn-lt"/>
          <a:ea typeface="+mn-ea"/>
          <a:cs typeface="+mn-cs"/>
        </a:defRPr>
      </a:lvl7pPr>
      <a:lvl8pPr marL="2400304" algn="l" defTabSz="685801" rtl="0" eaLnBrk="1" latinLnBrk="0" hangingPunct="1">
        <a:defRPr sz="1400" kern="1200">
          <a:solidFill>
            <a:schemeClr val="tx1"/>
          </a:solidFill>
          <a:latin typeface="+mn-lt"/>
          <a:ea typeface="+mn-ea"/>
          <a:cs typeface="+mn-cs"/>
        </a:defRPr>
      </a:lvl8pPr>
      <a:lvl9pPr marL="2743206" algn="l" defTabSz="68580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3"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1475701"/>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p:wipe dir="r"/>
  </p:transition>
  <p:timing>
    <p:tnLst>
      <p:par>
        <p:cTn id="1" dur="indefinite" restart="never" nodeType="tmRoot"/>
      </p:par>
    </p:tnLst>
  </p:timing>
  <p:txStyles>
    <p:titleStyle>
      <a:lvl1pPr algn="l" defTabSz="685412"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12" rtl="0" eaLnBrk="1" latinLnBrk="0" hangingPunct="1">
        <a:defRPr sz="1400" kern="1200">
          <a:solidFill>
            <a:schemeClr val="tx1"/>
          </a:solidFill>
          <a:latin typeface="+mn-lt"/>
          <a:ea typeface="+mn-ea"/>
          <a:cs typeface="+mn-cs"/>
        </a:defRPr>
      </a:lvl1pPr>
      <a:lvl2pPr marL="342706" algn="l" defTabSz="685412" rtl="0" eaLnBrk="1" latinLnBrk="0" hangingPunct="1">
        <a:defRPr sz="1400" kern="1200">
          <a:solidFill>
            <a:schemeClr val="tx1"/>
          </a:solidFill>
          <a:latin typeface="+mn-lt"/>
          <a:ea typeface="+mn-ea"/>
          <a:cs typeface="+mn-cs"/>
        </a:defRPr>
      </a:lvl2pPr>
      <a:lvl3pPr marL="685412" algn="l" defTabSz="685412" rtl="0" eaLnBrk="1" latinLnBrk="0" hangingPunct="1">
        <a:defRPr sz="1400" kern="1200">
          <a:solidFill>
            <a:schemeClr val="tx1"/>
          </a:solidFill>
          <a:latin typeface="+mn-lt"/>
          <a:ea typeface="+mn-ea"/>
          <a:cs typeface="+mn-cs"/>
        </a:defRPr>
      </a:lvl3pPr>
      <a:lvl4pPr marL="1028119" algn="l" defTabSz="685412" rtl="0" eaLnBrk="1" latinLnBrk="0" hangingPunct="1">
        <a:defRPr sz="1400" kern="1200">
          <a:solidFill>
            <a:schemeClr val="tx1"/>
          </a:solidFill>
          <a:latin typeface="+mn-lt"/>
          <a:ea typeface="+mn-ea"/>
          <a:cs typeface="+mn-cs"/>
        </a:defRPr>
      </a:lvl4pPr>
      <a:lvl5pPr marL="1370826" algn="l" defTabSz="685412" rtl="0" eaLnBrk="1" latinLnBrk="0" hangingPunct="1">
        <a:defRPr sz="1400" kern="1200">
          <a:solidFill>
            <a:schemeClr val="tx1"/>
          </a:solidFill>
          <a:latin typeface="+mn-lt"/>
          <a:ea typeface="+mn-ea"/>
          <a:cs typeface="+mn-cs"/>
        </a:defRPr>
      </a:lvl5pPr>
      <a:lvl6pPr marL="1713531" algn="l" defTabSz="685412" rtl="0" eaLnBrk="1" latinLnBrk="0" hangingPunct="1">
        <a:defRPr sz="1400" kern="1200">
          <a:solidFill>
            <a:schemeClr val="tx1"/>
          </a:solidFill>
          <a:latin typeface="+mn-lt"/>
          <a:ea typeface="+mn-ea"/>
          <a:cs typeface="+mn-cs"/>
        </a:defRPr>
      </a:lvl6pPr>
      <a:lvl7pPr marL="2056237" algn="l" defTabSz="685412" rtl="0" eaLnBrk="1" latinLnBrk="0" hangingPunct="1">
        <a:defRPr sz="1400" kern="1200">
          <a:solidFill>
            <a:schemeClr val="tx1"/>
          </a:solidFill>
          <a:latin typeface="+mn-lt"/>
          <a:ea typeface="+mn-ea"/>
          <a:cs typeface="+mn-cs"/>
        </a:defRPr>
      </a:lvl7pPr>
      <a:lvl8pPr marL="2398943" algn="l" defTabSz="685412" rtl="0" eaLnBrk="1" latinLnBrk="0" hangingPunct="1">
        <a:defRPr sz="1400" kern="1200">
          <a:solidFill>
            <a:schemeClr val="tx1"/>
          </a:solidFill>
          <a:latin typeface="+mn-lt"/>
          <a:ea typeface="+mn-ea"/>
          <a:cs typeface="+mn-cs"/>
        </a:defRPr>
      </a:lvl8pPr>
      <a:lvl9pPr marL="2741650" algn="l" defTabSz="685412"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3"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4498731"/>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ransition>
    <p:wipe dir="r"/>
  </p:transition>
  <p:timing>
    <p:tnLst>
      <p:par>
        <p:cTn id="1" dur="indefinite" restart="never" nodeType="tmRoot"/>
      </p:par>
    </p:tnLst>
  </p:timing>
  <p:txStyles>
    <p:titleStyle>
      <a:lvl1pPr algn="l" defTabSz="685412"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12" rtl="0" eaLnBrk="1" latinLnBrk="0" hangingPunct="1">
        <a:defRPr sz="1400" kern="1200">
          <a:solidFill>
            <a:schemeClr val="tx1"/>
          </a:solidFill>
          <a:latin typeface="+mn-lt"/>
          <a:ea typeface="+mn-ea"/>
          <a:cs typeface="+mn-cs"/>
        </a:defRPr>
      </a:lvl1pPr>
      <a:lvl2pPr marL="342706" algn="l" defTabSz="685412" rtl="0" eaLnBrk="1" latinLnBrk="0" hangingPunct="1">
        <a:defRPr sz="1400" kern="1200">
          <a:solidFill>
            <a:schemeClr val="tx1"/>
          </a:solidFill>
          <a:latin typeface="+mn-lt"/>
          <a:ea typeface="+mn-ea"/>
          <a:cs typeface="+mn-cs"/>
        </a:defRPr>
      </a:lvl2pPr>
      <a:lvl3pPr marL="685412" algn="l" defTabSz="685412" rtl="0" eaLnBrk="1" latinLnBrk="0" hangingPunct="1">
        <a:defRPr sz="1400" kern="1200">
          <a:solidFill>
            <a:schemeClr val="tx1"/>
          </a:solidFill>
          <a:latin typeface="+mn-lt"/>
          <a:ea typeface="+mn-ea"/>
          <a:cs typeface="+mn-cs"/>
        </a:defRPr>
      </a:lvl3pPr>
      <a:lvl4pPr marL="1028119" algn="l" defTabSz="685412" rtl="0" eaLnBrk="1" latinLnBrk="0" hangingPunct="1">
        <a:defRPr sz="1400" kern="1200">
          <a:solidFill>
            <a:schemeClr val="tx1"/>
          </a:solidFill>
          <a:latin typeface="+mn-lt"/>
          <a:ea typeface="+mn-ea"/>
          <a:cs typeface="+mn-cs"/>
        </a:defRPr>
      </a:lvl4pPr>
      <a:lvl5pPr marL="1370826" algn="l" defTabSz="685412" rtl="0" eaLnBrk="1" latinLnBrk="0" hangingPunct="1">
        <a:defRPr sz="1400" kern="1200">
          <a:solidFill>
            <a:schemeClr val="tx1"/>
          </a:solidFill>
          <a:latin typeface="+mn-lt"/>
          <a:ea typeface="+mn-ea"/>
          <a:cs typeface="+mn-cs"/>
        </a:defRPr>
      </a:lvl5pPr>
      <a:lvl6pPr marL="1713531" algn="l" defTabSz="685412" rtl="0" eaLnBrk="1" latinLnBrk="0" hangingPunct="1">
        <a:defRPr sz="1400" kern="1200">
          <a:solidFill>
            <a:schemeClr val="tx1"/>
          </a:solidFill>
          <a:latin typeface="+mn-lt"/>
          <a:ea typeface="+mn-ea"/>
          <a:cs typeface="+mn-cs"/>
        </a:defRPr>
      </a:lvl6pPr>
      <a:lvl7pPr marL="2056237" algn="l" defTabSz="685412" rtl="0" eaLnBrk="1" latinLnBrk="0" hangingPunct="1">
        <a:defRPr sz="1400" kern="1200">
          <a:solidFill>
            <a:schemeClr val="tx1"/>
          </a:solidFill>
          <a:latin typeface="+mn-lt"/>
          <a:ea typeface="+mn-ea"/>
          <a:cs typeface="+mn-cs"/>
        </a:defRPr>
      </a:lvl7pPr>
      <a:lvl8pPr marL="2398943" algn="l" defTabSz="685412" rtl="0" eaLnBrk="1" latinLnBrk="0" hangingPunct="1">
        <a:defRPr sz="1400" kern="1200">
          <a:solidFill>
            <a:schemeClr val="tx1"/>
          </a:solidFill>
          <a:latin typeface="+mn-lt"/>
          <a:ea typeface="+mn-ea"/>
          <a:cs typeface="+mn-cs"/>
        </a:defRPr>
      </a:lvl8pPr>
      <a:lvl9pPr marL="2741650" algn="l" defTabSz="685412"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719875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iming>
    <p:tnLst>
      <p:par>
        <p:cTn id="1" dur="indefinite" restart="never" nodeType="tmRoot"/>
      </p:par>
    </p:tnLst>
  </p:timing>
  <p:txStyles>
    <p:titleStyle>
      <a:lvl1pPr algn="l" defTabSz="68534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63" indent="-345063" algn="l" defTabSz="68534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42" indent="-296280" algn="l" defTabSz="68534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70" indent="-302233" algn="l" defTabSz="68534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64" indent="-259390" algn="l" defTabSz="68534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217" indent="-252253" algn="l" defTabSz="68534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8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35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02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98"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40" rtl="0" eaLnBrk="1" latinLnBrk="0" hangingPunct="1">
        <a:defRPr sz="1400" kern="1200">
          <a:solidFill>
            <a:schemeClr val="tx1"/>
          </a:solidFill>
          <a:latin typeface="+mn-lt"/>
          <a:ea typeface="+mn-ea"/>
          <a:cs typeface="+mn-cs"/>
        </a:defRPr>
      </a:lvl1pPr>
      <a:lvl2pPr marL="342670" algn="l" defTabSz="685340" rtl="0" eaLnBrk="1" latinLnBrk="0" hangingPunct="1">
        <a:defRPr sz="1400" kern="1200">
          <a:solidFill>
            <a:schemeClr val="tx1"/>
          </a:solidFill>
          <a:latin typeface="+mn-lt"/>
          <a:ea typeface="+mn-ea"/>
          <a:cs typeface="+mn-cs"/>
        </a:defRPr>
      </a:lvl2pPr>
      <a:lvl3pPr marL="685340" algn="l" defTabSz="685340" rtl="0" eaLnBrk="1" latinLnBrk="0" hangingPunct="1">
        <a:defRPr sz="1400" kern="1200">
          <a:solidFill>
            <a:schemeClr val="tx1"/>
          </a:solidFill>
          <a:latin typeface="+mn-lt"/>
          <a:ea typeface="+mn-ea"/>
          <a:cs typeface="+mn-cs"/>
        </a:defRPr>
      </a:lvl3pPr>
      <a:lvl4pPr marL="1028011" algn="l" defTabSz="685340" rtl="0" eaLnBrk="1" latinLnBrk="0" hangingPunct="1">
        <a:defRPr sz="1400" kern="1200">
          <a:solidFill>
            <a:schemeClr val="tx1"/>
          </a:solidFill>
          <a:latin typeface="+mn-lt"/>
          <a:ea typeface="+mn-ea"/>
          <a:cs typeface="+mn-cs"/>
        </a:defRPr>
      </a:lvl4pPr>
      <a:lvl5pPr marL="1370682" algn="l" defTabSz="685340" rtl="0" eaLnBrk="1" latinLnBrk="0" hangingPunct="1">
        <a:defRPr sz="1400" kern="1200">
          <a:solidFill>
            <a:schemeClr val="tx1"/>
          </a:solidFill>
          <a:latin typeface="+mn-lt"/>
          <a:ea typeface="+mn-ea"/>
          <a:cs typeface="+mn-cs"/>
        </a:defRPr>
      </a:lvl5pPr>
      <a:lvl6pPr marL="1713351" algn="l" defTabSz="685340" rtl="0" eaLnBrk="1" latinLnBrk="0" hangingPunct="1">
        <a:defRPr sz="1400" kern="1200">
          <a:solidFill>
            <a:schemeClr val="tx1"/>
          </a:solidFill>
          <a:latin typeface="+mn-lt"/>
          <a:ea typeface="+mn-ea"/>
          <a:cs typeface="+mn-cs"/>
        </a:defRPr>
      </a:lvl6pPr>
      <a:lvl7pPr marL="2056021" algn="l" defTabSz="685340" rtl="0" eaLnBrk="1" latinLnBrk="0" hangingPunct="1">
        <a:defRPr sz="1400" kern="1200">
          <a:solidFill>
            <a:schemeClr val="tx1"/>
          </a:solidFill>
          <a:latin typeface="+mn-lt"/>
          <a:ea typeface="+mn-ea"/>
          <a:cs typeface="+mn-cs"/>
        </a:defRPr>
      </a:lvl7pPr>
      <a:lvl8pPr marL="2398691" algn="l" defTabSz="685340" rtl="0" eaLnBrk="1" latinLnBrk="0" hangingPunct="1">
        <a:defRPr sz="1400" kern="1200">
          <a:solidFill>
            <a:schemeClr val="tx1"/>
          </a:solidFill>
          <a:latin typeface="+mn-lt"/>
          <a:ea typeface="+mn-ea"/>
          <a:cs typeface="+mn-cs"/>
        </a:defRPr>
      </a:lvl8pPr>
      <a:lvl9pPr marL="2741360" algn="l" defTabSz="68534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99554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ransition>
    <p:fade/>
  </p:transition>
  <p:timing>
    <p:tnLst>
      <p:par>
        <p:cTn id="1" dur="indefinite" restart="never" nodeType="tmRoot"/>
      </p:par>
    </p:tnLst>
  </p:timing>
  <p:txStyles>
    <p:titleStyle>
      <a:lvl1pPr algn="l" defTabSz="685397"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93" indent="-345093" algn="l" defTabSz="6853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96" indent="-296304" algn="l" defTabSz="685397"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648" indent="-302257" algn="l" defTabSz="685397"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064" indent="-259412" algn="l" defTabSz="68539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339" indent="-252274" algn="l" defTabSz="68539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843"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42"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40"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941"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97" rtl="0" eaLnBrk="1" latinLnBrk="0" hangingPunct="1">
        <a:defRPr sz="1400" kern="1200">
          <a:solidFill>
            <a:schemeClr val="tx1"/>
          </a:solidFill>
          <a:latin typeface="+mn-lt"/>
          <a:ea typeface="+mn-ea"/>
          <a:cs typeface="+mn-cs"/>
        </a:defRPr>
      </a:lvl1pPr>
      <a:lvl2pPr marL="342699" algn="l" defTabSz="685397" rtl="0" eaLnBrk="1" latinLnBrk="0" hangingPunct="1">
        <a:defRPr sz="1400" kern="1200">
          <a:solidFill>
            <a:schemeClr val="tx1"/>
          </a:solidFill>
          <a:latin typeface="+mn-lt"/>
          <a:ea typeface="+mn-ea"/>
          <a:cs typeface="+mn-cs"/>
        </a:defRPr>
      </a:lvl2pPr>
      <a:lvl3pPr marL="685397" algn="l" defTabSz="685397" rtl="0" eaLnBrk="1" latinLnBrk="0" hangingPunct="1">
        <a:defRPr sz="1400" kern="1200">
          <a:solidFill>
            <a:schemeClr val="tx1"/>
          </a:solidFill>
          <a:latin typeface="+mn-lt"/>
          <a:ea typeface="+mn-ea"/>
          <a:cs typeface="+mn-cs"/>
        </a:defRPr>
      </a:lvl3pPr>
      <a:lvl4pPr marL="1028097" algn="l" defTabSz="685397" rtl="0" eaLnBrk="1" latinLnBrk="0" hangingPunct="1">
        <a:defRPr sz="1400" kern="1200">
          <a:solidFill>
            <a:schemeClr val="tx1"/>
          </a:solidFill>
          <a:latin typeface="+mn-lt"/>
          <a:ea typeface="+mn-ea"/>
          <a:cs typeface="+mn-cs"/>
        </a:defRPr>
      </a:lvl4pPr>
      <a:lvl5pPr marL="1370796" algn="l" defTabSz="685397" rtl="0" eaLnBrk="1" latinLnBrk="0" hangingPunct="1">
        <a:defRPr sz="1400" kern="1200">
          <a:solidFill>
            <a:schemeClr val="tx1"/>
          </a:solidFill>
          <a:latin typeface="+mn-lt"/>
          <a:ea typeface="+mn-ea"/>
          <a:cs typeface="+mn-cs"/>
        </a:defRPr>
      </a:lvl5pPr>
      <a:lvl6pPr marL="1713495" algn="l" defTabSz="685397" rtl="0" eaLnBrk="1" latinLnBrk="0" hangingPunct="1">
        <a:defRPr sz="1400" kern="1200">
          <a:solidFill>
            <a:schemeClr val="tx1"/>
          </a:solidFill>
          <a:latin typeface="+mn-lt"/>
          <a:ea typeface="+mn-ea"/>
          <a:cs typeface="+mn-cs"/>
        </a:defRPr>
      </a:lvl6pPr>
      <a:lvl7pPr marL="2056192" algn="l" defTabSz="685397" rtl="0" eaLnBrk="1" latinLnBrk="0" hangingPunct="1">
        <a:defRPr sz="1400" kern="1200">
          <a:solidFill>
            <a:schemeClr val="tx1"/>
          </a:solidFill>
          <a:latin typeface="+mn-lt"/>
          <a:ea typeface="+mn-ea"/>
          <a:cs typeface="+mn-cs"/>
        </a:defRPr>
      </a:lvl7pPr>
      <a:lvl8pPr marL="2398891" algn="l" defTabSz="685397" rtl="0" eaLnBrk="1" latinLnBrk="0" hangingPunct="1">
        <a:defRPr sz="1400" kern="1200">
          <a:solidFill>
            <a:schemeClr val="tx1"/>
          </a:solidFill>
          <a:latin typeface="+mn-lt"/>
          <a:ea typeface="+mn-ea"/>
          <a:cs typeface="+mn-cs"/>
        </a:defRPr>
      </a:lvl8pPr>
      <a:lvl9pPr marL="2741589" algn="l" defTabSz="685397"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856" y="221304"/>
            <a:ext cx="7772400" cy="685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971551"/>
            <a:ext cx="8229600" cy="29504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741381" y="4869657"/>
            <a:ext cx="2346960" cy="273844"/>
          </a:xfrm>
          <a:prstGeom prst="rect">
            <a:avLst/>
          </a:prstGeom>
        </p:spPr>
        <p:txBody>
          <a:bodyPr vert="horz" lIns="91440" tIns="45720" rIns="91440" bIns="45720" rtlCol="0" anchor="ctr"/>
          <a:lstStyle>
            <a:lvl1pPr algn="r">
              <a:defRPr sz="1000">
                <a:solidFill>
                  <a:schemeClr val="tx1"/>
                </a:solidFill>
              </a:defRPr>
            </a:lvl1pPr>
          </a:lstStyle>
          <a:p>
            <a:pPr defTabSz="914400"/>
            <a:r>
              <a:rPr lang="en-US" dirty="0" smtClean="0">
                <a:solidFill>
                  <a:srgbClr val="000000"/>
                </a:solidFill>
              </a:rPr>
              <a:t>Slide </a:t>
            </a:r>
            <a:fld id="{40E23B03-6AFE-40A9-BC2C-E89E0B2C5091}" type="slidenum">
              <a:rPr lang="en-US" smtClean="0">
                <a:solidFill>
                  <a:srgbClr val="000000"/>
                </a:solidFill>
              </a:rPr>
              <a:pPr defTabSz="914400"/>
              <a:t>‹#›</a:t>
            </a:fld>
            <a:endParaRPr lang="en-US" dirty="0">
              <a:solidFill>
                <a:srgbClr val="000000"/>
              </a:solidFill>
            </a:endParaRPr>
          </a:p>
        </p:txBody>
      </p:sp>
      <p:pic>
        <p:nvPicPr>
          <p:cNvPr id="9" name="Picture 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077200" y="142876"/>
            <a:ext cx="922332" cy="586919"/>
          </a:xfrm>
          <a:prstGeom prst="rect">
            <a:avLst/>
          </a:prstGeom>
        </p:spPr>
      </p:pic>
      <p:pic>
        <p:nvPicPr>
          <p:cNvPr id="11" name="Picture 2"/>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52400" y="4929183"/>
            <a:ext cx="822960" cy="100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30923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timing>
    <p:tnLst>
      <p:par>
        <p:cTn id="1" dur="indefinite" restart="never" nodeType="tmRoot"/>
      </p:par>
    </p:tnLst>
  </p:timing>
  <p:hf sldNum="0" hdr="0" ftr="0" dt="0"/>
  <p:txStyles>
    <p:titleStyle>
      <a:lvl1pPr algn="l" defTabSz="914400" rtl="0" eaLnBrk="1" latinLnBrk="0" hangingPunct="1">
        <a:lnSpc>
          <a:spcPct val="100000"/>
        </a:lnSpc>
        <a:spcBef>
          <a:spcPct val="0"/>
        </a:spcBef>
        <a:buNone/>
        <a:defRPr sz="3000" b="1" kern="1200" cap="all" baseline="0">
          <a:solidFill>
            <a:srgbClr val="00AFDB"/>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18" Type="http://schemas.openxmlformats.org/officeDocument/2006/relationships/image" Target="../media/image60.png"/><Relationship Id="rId3" Type="http://schemas.openxmlformats.org/officeDocument/2006/relationships/image" Target="../media/image49.png"/><Relationship Id="rId21" Type="http://schemas.openxmlformats.org/officeDocument/2006/relationships/image" Target="../media/image63.png"/><Relationship Id="rId7" Type="http://schemas.openxmlformats.org/officeDocument/2006/relationships/image" Target="../media/image52.png"/><Relationship Id="rId12" Type="http://schemas.openxmlformats.org/officeDocument/2006/relationships/hyperlink" Target="http://www.netexchange.ru/" TargetMode="External"/><Relationship Id="rId17" Type="http://schemas.openxmlformats.org/officeDocument/2006/relationships/image" Target="../media/image59.png"/><Relationship Id="rId2" Type="http://schemas.openxmlformats.org/officeDocument/2006/relationships/image" Target="../media/image48.png"/><Relationship Id="rId16" Type="http://schemas.openxmlformats.org/officeDocument/2006/relationships/hyperlink" Target="http://clickberry.com/" TargetMode="External"/><Relationship Id="rId20" Type="http://schemas.openxmlformats.org/officeDocument/2006/relationships/image" Target="../media/image62.png"/><Relationship Id="rId1" Type="http://schemas.openxmlformats.org/officeDocument/2006/relationships/slideLayout" Target="../slideLayouts/slideLayout5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58.png"/><Relationship Id="rId10" Type="http://schemas.openxmlformats.org/officeDocument/2006/relationships/image" Target="../media/image55.png"/><Relationship Id="rId19" Type="http://schemas.openxmlformats.org/officeDocument/2006/relationships/image" Target="../media/image61.png"/><Relationship Id="rId4" Type="http://schemas.openxmlformats.org/officeDocument/2006/relationships/hyperlink" Target="http://news360.com/" TargetMode="External"/><Relationship Id="rId9" Type="http://schemas.openxmlformats.org/officeDocument/2006/relationships/image" Target="../media/image54.png"/><Relationship Id="rId14" Type="http://schemas.openxmlformats.org/officeDocument/2006/relationships/hyperlink" Target="http://spellabs.cloudapp.net/About.aspx"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95.xml"/><Relationship Id="rId5" Type="http://schemas.microsoft.com/office/2007/relationships/hdphoto" Target="../media/hdphoto8.wdp"/><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00.xml"/><Relationship Id="rId6" Type="http://schemas.openxmlformats.org/officeDocument/2006/relationships/hyperlink" Target="http://ou.gs/atcontent" TargetMode="Externa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3" Type="http://schemas.openxmlformats.org/officeDocument/2006/relationships/hyperlink" Target="mailto:abokov@microsoft.com" TargetMode="External"/><Relationship Id="rId2" Type="http://schemas.openxmlformats.org/officeDocument/2006/relationships/notesSlide" Target="../notesSlides/notesSlide22.xml"/><Relationship Id="rId1" Type="http://schemas.openxmlformats.org/officeDocument/2006/relationships/slideLayout" Target="../slideLayouts/slideLayout100.xml"/><Relationship Id="rId5" Type="http://schemas.openxmlformats.org/officeDocument/2006/relationships/image" Target="../media/image80.jpe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26.png"/><Relationship Id="rId5" Type="http://schemas.microsoft.com/office/2007/relationships/hdphoto" Target="../media/hdphoto7.wdp"/><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hyperlink" Target="http://ou.gs/wadc"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0.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436" y="861522"/>
            <a:ext cx="8423524" cy="1357295"/>
          </a:xfrm>
        </p:spPr>
        <p:txBody>
          <a:bodyPr/>
          <a:lstStyle/>
          <a:p>
            <a:r>
              <a:rPr lang="ru-RU" sz="4900" dirty="0" smtClean="0"/>
              <a:t>Облачные сервисы на платформе </a:t>
            </a:r>
            <a:r>
              <a:rPr lang="en-US" sz="4900" dirty="0" smtClean="0"/>
              <a:t>Windows Azure</a:t>
            </a:r>
            <a:endParaRPr lang="ru-RU" sz="4900" dirty="0" smtClean="0"/>
          </a:p>
        </p:txBody>
      </p:sp>
      <p:sp>
        <p:nvSpPr>
          <p:cNvPr id="5" name="Text Placeholder 4"/>
          <p:cNvSpPr>
            <a:spLocks noGrp="1"/>
          </p:cNvSpPr>
          <p:nvPr>
            <p:ph type="body" sz="quarter" idx="11"/>
          </p:nvPr>
        </p:nvSpPr>
        <p:spPr>
          <a:xfrm>
            <a:off x="384676" y="3257553"/>
            <a:ext cx="6077576" cy="1477328"/>
          </a:xfrm>
        </p:spPr>
        <p:txBody>
          <a:bodyPr/>
          <a:lstStyle/>
          <a:p>
            <a:r>
              <a:rPr lang="ru-RU" dirty="0" smtClean="0"/>
              <a:t>Алексей Боков</a:t>
            </a:r>
          </a:p>
          <a:p>
            <a:r>
              <a:rPr lang="ru-RU" dirty="0" smtClean="0"/>
              <a:t>Эксерт по облачной платформе </a:t>
            </a:r>
            <a:r>
              <a:rPr lang="en-US" dirty="0" smtClean="0"/>
              <a:t>Windows Azure</a:t>
            </a:r>
          </a:p>
          <a:p>
            <a:r>
              <a:rPr lang="en-US" dirty="0" smtClean="0"/>
              <a:t>abokov@microsoft.com</a:t>
            </a:r>
            <a:endParaRPr lang="en-US" dirty="0"/>
          </a:p>
        </p:txBody>
      </p:sp>
      <p:pic>
        <p:nvPicPr>
          <p:cNvPr id="2050" name="Picture 2" descr="C:\Users\abokov\AppData\Local\Microsoft\Windows\Temporary Internet Files\Content.Outlook\0QH8M3YP\лого клаудс 2012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348" y="51414"/>
            <a:ext cx="1710228" cy="740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9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060" y="411462"/>
            <a:ext cx="4382610" cy="615553"/>
          </a:xfrm>
          <a:prstGeom prst="rect">
            <a:avLst/>
          </a:prstGeom>
          <a:noFill/>
        </p:spPr>
        <p:txBody>
          <a:bodyPr wrap="none" lIns="0" tIns="0" rIns="0" bIns="0" rtlCol="0">
            <a:spAutoFit/>
          </a:bodyPr>
          <a:lstStyle/>
          <a:p>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Полезные сервисы</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p>
        </p:txBody>
      </p:sp>
      <p:sp>
        <p:nvSpPr>
          <p:cNvPr id="6" name="TextBox 5"/>
          <p:cNvSpPr txBox="1"/>
          <p:nvPr/>
        </p:nvSpPr>
        <p:spPr>
          <a:xfrm>
            <a:off x="611471" y="821674"/>
            <a:ext cx="8303363" cy="4363182"/>
          </a:xfrm>
          <a:prstGeom prst="rect">
            <a:avLst/>
          </a:prstGeom>
          <a:noFill/>
        </p:spPr>
        <p:txBody>
          <a:bodyPr wrap="none" lIns="0" tIns="0" rIns="0" bIns="0" rtlCol="0">
            <a:spAutoFit/>
          </a:bodyPr>
          <a:lstStyle/>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Traffic Manager</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для геораспределенных сервисов</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CDN</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кэширование и быстрый доступ к </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http </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контенту</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Media services</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обработка видео</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err="1"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Hadoop</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as a Service</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обработка больших объемов данных</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Очереди</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Windows Azure Queues</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Service Bus</a:t>
            </a: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VPN</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гибридные решения</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SQL Azure Trust services, Security services</a:t>
            </a:r>
          </a:p>
          <a:p>
            <a:pPr marL="342900" indent="-342900">
              <a:lnSpc>
                <a:spcPct val="150000"/>
              </a:lnSpc>
              <a:buFont typeface="Arial" pitchFamily="34" charset="0"/>
              <a:buChar char="•"/>
            </a:pP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199814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443" y="501478"/>
            <a:ext cx="5228996" cy="615553"/>
          </a:xfrm>
          <a:prstGeom prst="rect">
            <a:avLst/>
          </a:prstGeom>
          <a:noFill/>
        </p:spPr>
        <p:txBody>
          <a:bodyPr wrap="none" lIns="0" tIns="0" rIns="0" bIns="0" rtlCol="0">
            <a:spAutoFit/>
          </a:bodyPr>
          <a:lstStyle/>
          <a:p>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Программы поддержки</a:t>
            </a:r>
            <a:endPar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
        <p:nvSpPr>
          <p:cNvPr id="6" name="TextBox 5"/>
          <p:cNvSpPr txBox="1"/>
          <p:nvPr/>
        </p:nvSpPr>
        <p:spPr>
          <a:xfrm>
            <a:off x="406443" y="1221570"/>
            <a:ext cx="8505662" cy="3323987"/>
          </a:xfrm>
          <a:prstGeom prst="rect">
            <a:avLst/>
          </a:prstGeom>
          <a:noFill/>
        </p:spPr>
        <p:txBody>
          <a:bodyPr wrap="none" lIns="0" tIns="0" rIns="0" bIns="0" rtlCol="0">
            <a:spAutoFit/>
          </a:bodyPr>
          <a:lstStyle/>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Бесплатные триалы и доступ к </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сервису</a:t>
            </a:r>
            <a:r>
              <a:rPr lang="en-US" sz="24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WindowsAzure.com</a:t>
            </a:r>
            <a:endParaRPr lang="ru-RU"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Конференции и семинары для разработчиков</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Мероприятия по облачным сервисам – бизнес сценарии</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Поддержка стартапов </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в программе </a:t>
            </a:r>
            <a:r>
              <a:rPr lang="en-US" sz="2400" dirty="0" err="1"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BizSpark</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ms-start.ru</a:t>
            </a:r>
            <a:endParaRPr lang="en-US"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Продвижение</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сервисов через магазины приложений</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Технологическая помощь</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36837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56" y="783530"/>
            <a:ext cx="1273566" cy="30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0245" y="1132594"/>
            <a:ext cx="1679447" cy="369332"/>
          </a:xfrm>
          <a:prstGeom prst="rect">
            <a:avLst/>
          </a:prstGeom>
          <a:noFill/>
        </p:spPr>
        <p:txBody>
          <a:bodyPr wrap="square" lIns="0" tIns="0" rIns="0" bIns="0" rtlCol="0">
            <a:spAutoFit/>
          </a:bodyPr>
          <a:lstStyle/>
          <a:p>
            <a:r>
              <a:rPr lang="ru-RU" sz="1200" dirty="0"/>
              <a:t>Веб платформа для спортивных команд</a:t>
            </a:r>
            <a:endParaRPr lang="ru-RU" sz="1200" dirty="0">
              <a:gradFill>
                <a:gsLst>
                  <a:gs pos="0">
                    <a:schemeClr val="tx1"/>
                  </a:gs>
                  <a:gs pos="86000">
                    <a:schemeClr val="tx1"/>
                  </a:gs>
                </a:gsLst>
                <a:lin ang="5400000" scaled="0"/>
              </a:gradFill>
            </a:endParaRPr>
          </a:p>
        </p:txBody>
      </p:sp>
      <p:sp>
        <p:nvSpPr>
          <p:cNvPr id="14" name="TextBox 13"/>
          <p:cNvSpPr txBox="1"/>
          <p:nvPr/>
        </p:nvSpPr>
        <p:spPr>
          <a:xfrm>
            <a:off x="2524187" y="1271093"/>
            <a:ext cx="1711507" cy="553998"/>
          </a:xfrm>
          <a:prstGeom prst="rect">
            <a:avLst/>
          </a:prstGeom>
          <a:noFill/>
        </p:spPr>
        <p:txBody>
          <a:bodyPr wrap="square" lIns="0" tIns="0" rIns="0" bIns="0" rtlCol="0">
            <a:spAutoFit/>
          </a:bodyPr>
          <a:lstStyle/>
          <a:p>
            <a:r>
              <a:rPr lang="ru-RU" sz="1200" dirty="0"/>
              <a:t>Пряники – сервис</a:t>
            </a:r>
            <a:r>
              <a:rPr lang="en-US" sz="1200" dirty="0"/>
              <a:t> </a:t>
            </a:r>
            <a:r>
              <a:rPr lang="ru-RU" sz="1200" dirty="0"/>
              <a:t>для нематериальной  мотивации персонала</a:t>
            </a:r>
            <a:endParaRPr lang="ru-RU" sz="1200" dirty="0">
              <a:gradFill>
                <a:gsLst>
                  <a:gs pos="0">
                    <a:schemeClr val="tx1"/>
                  </a:gs>
                  <a:gs pos="86000">
                    <a:schemeClr val="tx1"/>
                  </a:gs>
                </a:gsLst>
                <a:lin ang="5400000" scaled="0"/>
              </a:gradFill>
            </a:endParaRPr>
          </a:p>
        </p:txBody>
      </p:sp>
      <p:sp>
        <p:nvSpPr>
          <p:cNvPr id="16" name="TextBox 15"/>
          <p:cNvSpPr txBox="1"/>
          <p:nvPr/>
        </p:nvSpPr>
        <p:spPr>
          <a:xfrm>
            <a:off x="4696433" y="1316303"/>
            <a:ext cx="1980705" cy="369332"/>
          </a:xfrm>
          <a:prstGeom prst="rect">
            <a:avLst/>
          </a:prstGeom>
          <a:noFill/>
        </p:spPr>
        <p:txBody>
          <a:bodyPr wrap="square" lIns="0" tIns="0" rIns="0" bIns="0" rtlCol="0">
            <a:spAutoFit/>
          </a:bodyPr>
          <a:lstStyle/>
          <a:p>
            <a:r>
              <a:rPr lang="ru-RU" sz="1200" dirty="0"/>
              <a:t>Сервис для удаленного управления </a:t>
            </a:r>
            <a:r>
              <a:rPr lang="en-US" sz="1200" dirty="0"/>
              <a:t>IT </a:t>
            </a:r>
            <a:r>
              <a:rPr lang="ru-RU" sz="1200" dirty="0"/>
              <a:t>ресурсами</a:t>
            </a:r>
            <a:endParaRPr lang="ru-RU" sz="1200" dirty="0">
              <a:gradFill>
                <a:gsLst>
                  <a:gs pos="0">
                    <a:schemeClr val="tx1"/>
                  </a:gs>
                  <a:gs pos="86000">
                    <a:schemeClr val="tx1"/>
                  </a:gs>
                </a:gsLst>
                <a:lin ang="5400000" scaled="0"/>
              </a:gradFill>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751" y="868823"/>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758" y="868824"/>
            <a:ext cx="1503001" cy="207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85242" y="1346446"/>
            <a:ext cx="2219450" cy="461653"/>
          </a:xfrm>
          <a:prstGeom prst="rect">
            <a:avLst/>
          </a:prstGeom>
        </p:spPr>
        <p:txBody>
          <a:bodyPr wrap="square" lIns="91428" tIns="45714" rIns="91428" bIns="45714">
            <a:spAutoFit/>
          </a:bodyPr>
          <a:lstStyle/>
          <a:p>
            <a:r>
              <a:rPr lang="en-US" sz="1200" dirty="0" err="1"/>
              <a:t>Wizee</a:t>
            </a:r>
            <a:r>
              <a:rPr lang="en-US" sz="1200" dirty="0"/>
              <a:t> </a:t>
            </a:r>
            <a:r>
              <a:rPr lang="ru-RU" sz="1200" dirty="0"/>
              <a:t>Шопинг – мобильный гид по торговым центрам</a:t>
            </a:r>
          </a:p>
        </p:txBody>
      </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110" y="1564818"/>
            <a:ext cx="1451695" cy="66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82110" y="2327323"/>
            <a:ext cx="1798677" cy="369332"/>
          </a:xfrm>
          <a:prstGeom prst="rect">
            <a:avLst/>
          </a:prstGeom>
          <a:noFill/>
        </p:spPr>
        <p:txBody>
          <a:bodyPr wrap="square" lIns="0" tIns="0" rIns="0" bIns="0" rtlCol="0">
            <a:spAutoFit/>
          </a:bodyPr>
          <a:lstStyle/>
          <a:p>
            <a:r>
              <a:rPr lang="ru-RU" sz="1200" dirty="0"/>
              <a:t>Всероссийская школьная образовательная сеть</a:t>
            </a:r>
            <a:endParaRPr lang="ru-RU" sz="1200" dirty="0">
              <a:gradFill>
                <a:gsLst>
                  <a:gs pos="0">
                    <a:schemeClr val="tx1"/>
                  </a:gs>
                  <a:gs pos="86000">
                    <a:schemeClr val="tx1"/>
                  </a:gs>
                </a:gsLst>
                <a:lin ang="5400000" scaled="0"/>
              </a:gradFill>
            </a:endParaRPr>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1301" y="2308843"/>
            <a:ext cx="2427452" cy="30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2581742" y="2574776"/>
            <a:ext cx="1985406" cy="553998"/>
          </a:xfrm>
          <a:prstGeom prst="rect">
            <a:avLst/>
          </a:prstGeom>
          <a:noFill/>
        </p:spPr>
        <p:txBody>
          <a:bodyPr wrap="square" lIns="0" tIns="0" rIns="0" bIns="0" rtlCol="0">
            <a:spAutoFit/>
          </a:bodyPr>
          <a:lstStyle/>
          <a:p>
            <a:r>
              <a:rPr lang="ru-RU" sz="1200" dirty="0"/>
              <a:t>Инструмент для выбора  надежного партнера по разработке веб-сайтов</a:t>
            </a:r>
            <a:endParaRPr lang="ru-RU" sz="1200" dirty="0">
              <a:gradFill>
                <a:gsLst>
                  <a:gs pos="0">
                    <a:schemeClr val="tx1"/>
                  </a:gs>
                  <a:gs pos="86000">
                    <a:schemeClr val="tx1"/>
                  </a:gs>
                </a:gsLst>
                <a:lin ang="5400000" scaled="0"/>
              </a:gradFill>
            </a:endParaRPr>
          </a:p>
        </p:txBody>
      </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4959" y="1903115"/>
            <a:ext cx="1152525" cy="34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4894959" y="2246785"/>
            <a:ext cx="1670721" cy="369332"/>
          </a:xfrm>
          <a:prstGeom prst="rect">
            <a:avLst/>
          </a:prstGeom>
          <a:noFill/>
        </p:spPr>
        <p:txBody>
          <a:bodyPr wrap="square" lIns="0" tIns="0" rIns="0" bIns="0" rtlCol="0">
            <a:spAutoFit/>
          </a:bodyPr>
          <a:lstStyle/>
          <a:p>
            <a:r>
              <a:rPr lang="ru-RU" sz="1200" dirty="0"/>
              <a:t>Облачный сервис по извлечению данных </a:t>
            </a:r>
            <a:endParaRPr lang="ru-RU" sz="1200" dirty="0">
              <a:gradFill>
                <a:gsLst>
                  <a:gs pos="0">
                    <a:schemeClr val="tx1"/>
                  </a:gs>
                  <a:gs pos="86000">
                    <a:schemeClr val="tx1"/>
                  </a:gs>
                </a:gsLst>
                <a:lin ang="5400000" scaled="0"/>
              </a:gradFill>
            </a:endParaRPr>
          </a:p>
        </p:txBody>
      </p:sp>
      <p:pic>
        <p:nvPicPr>
          <p:cNvPr id="104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0992" y="1794881"/>
            <a:ext cx="1927326" cy="520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6796597" y="2394363"/>
            <a:ext cx="1756114" cy="738664"/>
          </a:xfrm>
          <a:prstGeom prst="rect">
            <a:avLst/>
          </a:prstGeom>
          <a:noFill/>
        </p:spPr>
        <p:txBody>
          <a:bodyPr wrap="square" lIns="0" tIns="0" rIns="0" bIns="0" rtlCol="0">
            <a:spAutoFit/>
          </a:bodyPr>
          <a:lstStyle/>
          <a:p>
            <a:r>
              <a:rPr lang="ru-RU" sz="1200" dirty="0"/>
              <a:t>Облачный сервис для организации и проведения онлайн мероприятий</a:t>
            </a:r>
            <a:endParaRPr lang="ru-RU" sz="1200" dirty="0">
              <a:gradFill>
                <a:gsLst>
                  <a:gs pos="0">
                    <a:schemeClr val="tx1"/>
                  </a:gs>
                  <a:gs pos="86000">
                    <a:schemeClr val="tx1"/>
                  </a:gs>
                </a:gsLst>
                <a:lin ang="5400000" scaled="0"/>
              </a:gradFill>
            </a:endParaRPr>
          </a:p>
        </p:txBody>
      </p:sp>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485" y="2699642"/>
            <a:ext cx="21526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151491" y="3583872"/>
            <a:ext cx="2492211" cy="184666"/>
          </a:xfrm>
          <a:prstGeom prst="rect">
            <a:avLst/>
          </a:prstGeom>
          <a:noFill/>
        </p:spPr>
        <p:txBody>
          <a:bodyPr wrap="square" lIns="0" tIns="0" rIns="0" bIns="0" rtlCol="0">
            <a:spAutoFit/>
          </a:bodyPr>
          <a:lstStyle/>
          <a:p>
            <a:r>
              <a:rPr lang="ru-RU" sz="1200" dirty="0"/>
              <a:t>Сервис для путешественников</a:t>
            </a:r>
            <a:endParaRPr lang="ru-RU" sz="1200" dirty="0">
              <a:gradFill>
                <a:gsLst>
                  <a:gs pos="0">
                    <a:schemeClr val="tx1"/>
                  </a:gs>
                  <a:gs pos="86000">
                    <a:schemeClr val="tx1"/>
                  </a:gs>
                </a:gsLst>
                <a:lin ang="5400000" scaled="0"/>
              </a:gradFill>
            </a:endParaRPr>
          </a:p>
        </p:txBody>
      </p:sp>
      <p:pic>
        <p:nvPicPr>
          <p:cNvPr id="1043"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8554" y="3219003"/>
            <a:ext cx="160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4317048" y="3650770"/>
            <a:ext cx="1985406" cy="369332"/>
          </a:xfrm>
          <a:prstGeom prst="rect">
            <a:avLst/>
          </a:prstGeom>
          <a:noFill/>
        </p:spPr>
        <p:txBody>
          <a:bodyPr wrap="square" lIns="0" tIns="0" rIns="0" bIns="0" rtlCol="0">
            <a:spAutoFit/>
          </a:bodyPr>
          <a:lstStyle/>
          <a:p>
            <a:r>
              <a:rPr lang="ru-RU" sz="1200" dirty="0"/>
              <a:t>Управление процессом подбора персонала</a:t>
            </a:r>
            <a:endParaRPr lang="ru-RU" sz="1200" dirty="0">
              <a:gradFill>
                <a:gsLst>
                  <a:gs pos="0">
                    <a:schemeClr val="tx1"/>
                  </a:gs>
                  <a:gs pos="86000">
                    <a:schemeClr val="tx1"/>
                  </a:gs>
                </a:gsLst>
                <a:lin ang="5400000" scaled="0"/>
              </a:gradFill>
            </a:endParaRPr>
          </a:p>
        </p:txBody>
      </p:sp>
      <p:pic>
        <p:nvPicPr>
          <p:cNvPr id="1045" name="Picture 21" descr="&amp;#1047;&amp;#1040;&amp;#1054; &amp;#171;&amp;#1056;&amp;#1091;&amp;#1089;&amp;#1089;&amp;#1082;&amp;#1072;&amp;#1103; &amp;#1052;&amp;#1077;&amp;#1076;&amp;#1080;&amp;#1072;&amp;#1075;&amp;#1088;&amp;#1091;&amp;#1087;&amp;#1087;&amp;#1072;&amp;#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4892" y="3509270"/>
            <a:ext cx="1633506" cy="71358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6764891" y="4355827"/>
            <a:ext cx="2127970" cy="369332"/>
          </a:xfrm>
          <a:prstGeom prst="rect">
            <a:avLst/>
          </a:prstGeom>
          <a:noFill/>
        </p:spPr>
        <p:txBody>
          <a:bodyPr wrap="square" lIns="0" tIns="0" rIns="0" bIns="0" rtlCol="0">
            <a:spAutoFit/>
          </a:bodyPr>
          <a:lstStyle/>
          <a:p>
            <a:r>
              <a:rPr lang="ru-RU" sz="1200" dirty="0"/>
              <a:t>Трансляция премии </a:t>
            </a:r>
            <a:endParaRPr lang="en-US" sz="1200" dirty="0"/>
          </a:p>
          <a:p>
            <a:r>
              <a:rPr lang="en-US" sz="1200" dirty="0"/>
              <a:t>“</a:t>
            </a:r>
            <a:r>
              <a:rPr lang="ru-RU" sz="1200" dirty="0"/>
              <a:t>Золотой граммофон</a:t>
            </a:r>
            <a:r>
              <a:rPr lang="en-US" sz="1200" dirty="0"/>
              <a:t>”</a:t>
            </a:r>
            <a:r>
              <a:rPr lang="ru-RU" sz="1200" dirty="0"/>
              <a:t> онлайн</a:t>
            </a:r>
            <a:endParaRPr lang="ru-RU" sz="1200" dirty="0">
              <a:gradFill>
                <a:gsLst>
                  <a:gs pos="0">
                    <a:schemeClr val="tx1"/>
                  </a:gs>
                  <a:gs pos="86000">
                    <a:schemeClr val="tx1"/>
                  </a:gs>
                </a:gsLst>
                <a:lin ang="5400000" scaled="0"/>
              </a:gradFill>
            </a:endParaRPr>
          </a:p>
        </p:txBody>
      </p:sp>
      <p:pic>
        <p:nvPicPr>
          <p:cNvPr id="1046"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4446" y="3830699"/>
            <a:ext cx="2457946" cy="41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571822" y="4181421"/>
            <a:ext cx="2492211" cy="184666"/>
          </a:xfrm>
          <a:prstGeom prst="rect">
            <a:avLst/>
          </a:prstGeom>
          <a:noFill/>
        </p:spPr>
        <p:txBody>
          <a:bodyPr wrap="square" lIns="0" tIns="0" rIns="0" bIns="0" rtlCol="0">
            <a:spAutoFit/>
          </a:bodyPr>
          <a:lstStyle/>
          <a:p>
            <a:r>
              <a:rPr lang="ru-RU" sz="1200" dirty="0"/>
              <a:t>Онлайн трансляции представлений</a:t>
            </a:r>
            <a:endParaRPr lang="ru-RU" sz="1200" dirty="0">
              <a:gradFill>
                <a:gsLst>
                  <a:gs pos="0">
                    <a:schemeClr val="tx1"/>
                  </a:gs>
                  <a:gs pos="86000">
                    <a:schemeClr val="tx1"/>
                  </a:gs>
                </a:gsLst>
                <a:lin ang="5400000" scaled="0"/>
              </a:gradFill>
            </a:endParaRPr>
          </a:p>
        </p:txBody>
      </p:sp>
      <p:sp>
        <p:nvSpPr>
          <p:cNvPr id="30" name="Title 67"/>
          <p:cNvSpPr txBox="1">
            <a:spLocks/>
          </p:cNvSpPr>
          <p:nvPr/>
        </p:nvSpPr>
        <p:spPr>
          <a:xfrm>
            <a:off x="457200" y="205978"/>
            <a:ext cx="8229600" cy="367550"/>
          </a:xfrm>
          <a:prstGeom prst="rect">
            <a:avLst/>
          </a:prstGeom>
        </p:spPr>
        <p:txBody>
          <a:bodyPr lIns="91428" tIns="45714" rIns="91428" bIns="45714">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Segoe Light" pitchFamily="34" charset="0"/>
              </a:rPr>
              <a:t>Powered by Windows Azure: </a:t>
            </a:r>
            <a:r>
              <a:rPr lang="ru-RU" sz="2400" dirty="0">
                <a:latin typeface="Segoe Light" pitchFamily="34" charset="0"/>
              </a:rPr>
              <a:t>сделано в России</a:t>
            </a:r>
          </a:p>
        </p:txBody>
      </p:sp>
      <p:pic>
        <p:nvPicPr>
          <p:cNvPr id="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4184" y="663413"/>
            <a:ext cx="1268211" cy="60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abokov\Documents\Azure\Partners\Wizee\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7847" y="647821"/>
            <a:ext cx="914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31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65765" y="847167"/>
            <a:ext cx="1735347" cy="819388"/>
            <a:chOff x="171449" y="96965"/>
            <a:chExt cx="2004823" cy="1092518"/>
          </a:xfrm>
        </p:grpSpPr>
        <p:pic>
          <p:nvPicPr>
            <p:cNvPr id="37" name="Picture 8" descr="Description: RP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96965"/>
              <a:ext cx="1685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36030" y="697040"/>
              <a:ext cx="1940242" cy="492443"/>
            </a:xfrm>
            <a:prstGeom prst="rect">
              <a:avLst/>
            </a:prstGeom>
            <a:noFill/>
          </p:spPr>
          <p:txBody>
            <a:bodyPr wrap="square" lIns="0" tIns="0" rIns="0" bIns="0" rtlCol="0">
              <a:spAutoFit/>
            </a:bodyPr>
            <a:lstStyle/>
            <a:p>
              <a:r>
                <a:rPr lang="ru-RU" sz="1200" dirty="0"/>
                <a:t>Платформа создания бизнес-приложений</a:t>
              </a:r>
              <a:endParaRPr lang="ru-RU" sz="1200" dirty="0">
                <a:gradFill>
                  <a:gsLst>
                    <a:gs pos="0">
                      <a:schemeClr val="tx1"/>
                    </a:gs>
                    <a:gs pos="86000">
                      <a:schemeClr val="tx1"/>
                    </a:gs>
                  </a:gsLst>
                  <a:lin ang="5400000" scaled="0"/>
                </a:gradFill>
              </a:endParaRPr>
            </a:p>
          </p:txBody>
        </p:sp>
      </p:grpSp>
      <p:grpSp>
        <p:nvGrpSpPr>
          <p:cNvPr id="39" name="Group 38"/>
          <p:cNvGrpSpPr/>
          <p:nvPr/>
        </p:nvGrpSpPr>
        <p:grpSpPr>
          <a:xfrm>
            <a:off x="2243424" y="798615"/>
            <a:ext cx="1541760" cy="919116"/>
            <a:chOff x="3535870" y="373762"/>
            <a:chExt cx="1781175" cy="1225488"/>
          </a:xfrm>
        </p:grpSpPr>
        <p:pic>
          <p:nvPicPr>
            <p:cNvPr id="40" name="Picture 5"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870" y="373762"/>
              <a:ext cx="17811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535870" y="1106807"/>
              <a:ext cx="1781175" cy="492443"/>
            </a:xfrm>
            <a:prstGeom prst="rect">
              <a:avLst/>
            </a:prstGeom>
            <a:noFill/>
          </p:spPr>
          <p:txBody>
            <a:bodyPr wrap="square" lIns="0" tIns="0" rIns="0" bIns="0" rtlCol="0">
              <a:spAutoFit/>
            </a:bodyPr>
            <a:lstStyle/>
            <a:p>
              <a:pPr algn="r"/>
              <a:r>
                <a:rPr lang="ru-RU" sz="1200" dirty="0"/>
                <a:t>Сервис создания и обработки диаграмм</a:t>
              </a:r>
              <a:endParaRPr lang="ru-RU" sz="1200" dirty="0">
                <a:gradFill>
                  <a:gsLst>
                    <a:gs pos="0">
                      <a:schemeClr val="tx1"/>
                    </a:gs>
                    <a:gs pos="86000">
                      <a:schemeClr val="tx1"/>
                    </a:gs>
                  </a:gsLst>
                  <a:lin ang="5400000" scaled="0"/>
                </a:gradFill>
              </a:endParaRPr>
            </a:p>
          </p:txBody>
        </p:sp>
      </p:grpSp>
      <p:grpSp>
        <p:nvGrpSpPr>
          <p:cNvPr id="45" name="Group 44"/>
          <p:cNvGrpSpPr/>
          <p:nvPr/>
        </p:nvGrpSpPr>
        <p:grpSpPr>
          <a:xfrm>
            <a:off x="6594544" y="2085704"/>
            <a:ext cx="2127135" cy="811015"/>
            <a:chOff x="6267069" y="2224585"/>
            <a:chExt cx="2457450" cy="1081352"/>
          </a:xfrm>
        </p:grpSpPr>
        <p:pic>
          <p:nvPicPr>
            <p:cNvPr id="46" name="Picture 3" descr="Description: http://backtogeek.com/wp-content/plugins/rss-poster/cache/339c3_news360_logo.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42" y="2224585"/>
              <a:ext cx="1766728" cy="58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p:cNvSpPr txBox="1"/>
            <p:nvPr/>
          </p:nvSpPr>
          <p:spPr>
            <a:xfrm>
              <a:off x="6267069" y="2813495"/>
              <a:ext cx="2457450" cy="492442"/>
            </a:xfrm>
            <a:prstGeom prst="rect">
              <a:avLst/>
            </a:prstGeom>
            <a:noFill/>
          </p:spPr>
          <p:txBody>
            <a:bodyPr wrap="square" lIns="0" tIns="0" rIns="0" bIns="0" rtlCol="0">
              <a:spAutoFit/>
            </a:bodyPr>
            <a:lstStyle/>
            <a:p>
              <a:pPr algn="ctr"/>
              <a:r>
                <a:rPr lang="ru-RU" sz="1200" dirty="0"/>
                <a:t>Новостной сервис на всех платформах</a:t>
              </a:r>
              <a:endParaRPr lang="ru-RU" sz="1200" dirty="0">
                <a:gradFill>
                  <a:gsLst>
                    <a:gs pos="0">
                      <a:schemeClr val="tx1"/>
                    </a:gs>
                    <a:gs pos="86000">
                      <a:schemeClr val="tx1"/>
                    </a:gs>
                  </a:gsLst>
                  <a:lin ang="5400000" scaled="0"/>
                </a:gradFill>
              </a:endParaRPr>
            </a:p>
          </p:txBody>
        </p:sp>
      </p:grpSp>
      <p:grpSp>
        <p:nvGrpSpPr>
          <p:cNvPr id="48" name="Group 47"/>
          <p:cNvGrpSpPr/>
          <p:nvPr/>
        </p:nvGrpSpPr>
        <p:grpSpPr>
          <a:xfrm>
            <a:off x="228887" y="1746845"/>
            <a:ext cx="2014536" cy="715635"/>
            <a:chOff x="2513272" y="1261711"/>
            <a:chExt cx="2000250" cy="681394"/>
          </a:xfrm>
        </p:grpSpPr>
        <p:pic>
          <p:nvPicPr>
            <p:cNvPr id="49" name="Picture 4" descr="image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272" y="1261711"/>
              <a:ext cx="2000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2513272" y="1767275"/>
              <a:ext cx="1887699" cy="175830"/>
            </a:xfrm>
            <a:prstGeom prst="rect">
              <a:avLst/>
            </a:prstGeom>
            <a:noFill/>
          </p:spPr>
          <p:txBody>
            <a:bodyPr wrap="square" lIns="0" tIns="0" rIns="0" bIns="0" rtlCol="0">
              <a:spAutoFit/>
            </a:bodyPr>
            <a:lstStyle/>
            <a:p>
              <a:pPr algn="ctr"/>
              <a:r>
                <a:rPr lang="en-US" sz="1200" dirty="0"/>
                <a:t>ERP </a:t>
              </a:r>
              <a:r>
                <a:rPr lang="ru-RU" sz="1200" dirty="0"/>
                <a:t>в облаке</a:t>
              </a:r>
              <a:endParaRPr lang="ru-RU" sz="1200" dirty="0">
                <a:gradFill>
                  <a:gsLst>
                    <a:gs pos="0">
                      <a:schemeClr val="tx1"/>
                    </a:gs>
                    <a:gs pos="86000">
                      <a:schemeClr val="tx1"/>
                    </a:gs>
                  </a:gsLst>
                  <a:lin ang="5400000" scaled="0"/>
                </a:gradFill>
              </a:endParaRPr>
            </a:p>
          </p:txBody>
        </p:sp>
      </p:grpSp>
      <p:grpSp>
        <p:nvGrpSpPr>
          <p:cNvPr id="51" name="Group 50"/>
          <p:cNvGrpSpPr/>
          <p:nvPr/>
        </p:nvGrpSpPr>
        <p:grpSpPr>
          <a:xfrm>
            <a:off x="4975981" y="3076632"/>
            <a:ext cx="1271334" cy="741987"/>
            <a:chOff x="171449" y="2966656"/>
            <a:chExt cx="1468755" cy="989315"/>
          </a:xfrm>
        </p:grpSpPr>
        <p:pic>
          <p:nvPicPr>
            <p:cNvPr id="52" name="Picture 12" descr="image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2966656"/>
              <a:ext cx="1457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171449" y="3463529"/>
              <a:ext cx="1468755" cy="492442"/>
            </a:xfrm>
            <a:prstGeom prst="rect">
              <a:avLst/>
            </a:prstGeom>
            <a:noFill/>
          </p:spPr>
          <p:txBody>
            <a:bodyPr wrap="square" lIns="0" tIns="0" rIns="0" bIns="0" rtlCol="0">
              <a:spAutoFit/>
            </a:bodyPr>
            <a:lstStyle/>
            <a:p>
              <a:r>
                <a:rPr lang="ru-RU" sz="1200" dirty="0"/>
                <a:t>Видео-трансляции</a:t>
              </a:r>
              <a:endParaRPr lang="ru-RU" sz="1200" dirty="0">
                <a:gradFill>
                  <a:gsLst>
                    <a:gs pos="0">
                      <a:schemeClr val="tx1"/>
                    </a:gs>
                    <a:gs pos="86000">
                      <a:schemeClr val="tx1"/>
                    </a:gs>
                  </a:gsLst>
                  <a:lin ang="5400000" scaled="0"/>
                </a:gradFill>
              </a:endParaRPr>
            </a:p>
          </p:txBody>
        </p:sp>
      </p:grpSp>
      <p:grpSp>
        <p:nvGrpSpPr>
          <p:cNvPr id="55" name="Group 54"/>
          <p:cNvGrpSpPr/>
          <p:nvPr/>
        </p:nvGrpSpPr>
        <p:grpSpPr>
          <a:xfrm>
            <a:off x="7096721" y="854168"/>
            <a:ext cx="1338429" cy="1046275"/>
            <a:chOff x="7378275" y="316040"/>
            <a:chExt cx="1546269" cy="1395031"/>
          </a:xfrm>
        </p:grpSpPr>
        <p:pic>
          <p:nvPicPr>
            <p:cNvPr id="56" name="Picture 1" descr="Description: http://www.wobot.ru/images/wobot-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794" y="31604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7378275" y="726187"/>
              <a:ext cx="1546269" cy="984884"/>
            </a:xfrm>
            <a:prstGeom prst="rect">
              <a:avLst/>
            </a:prstGeom>
            <a:noFill/>
          </p:spPr>
          <p:txBody>
            <a:bodyPr wrap="square" lIns="0" tIns="0" rIns="0" bIns="0" rtlCol="0">
              <a:spAutoFit/>
            </a:bodyPr>
            <a:lstStyle/>
            <a:p>
              <a:pPr algn="ctr"/>
              <a:r>
                <a:rPr lang="ru-RU" sz="1200" dirty="0"/>
                <a:t>Инструмент поиска по социальным медиа</a:t>
              </a:r>
              <a:endParaRPr lang="ru-RU" sz="1200" dirty="0">
                <a:gradFill>
                  <a:gsLst>
                    <a:gs pos="0">
                      <a:schemeClr val="tx1"/>
                    </a:gs>
                    <a:gs pos="86000">
                      <a:schemeClr val="tx1"/>
                    </a:gs>
                  </a:gsLst>
                  <a:lin ang="5400000" scaled="0"/>
                </a:gradFill>
              </a:endParaRPr>
            </a:p>
          </p:txBody>
        </p:sp>
      </p:grpSp>
      <p:grpSp>
        <p:nvGrpSpPr>
          <p:cNvPr id="61" name="Group 60"/>
          <p:cNvGrpSpPr/>
          <p:nvPr/>
        </p:nvGrpSpPr>
        <p:grpSpPr>
          <a:xfrm>
            <a:off x="2640372" y="1926393"/>
            <a:ext cx="1424357" cy="958013"/>
            <a:chOff x="2496312" y="2995374"/>
            <a:chExt cx="1645540" cy="1277351"/>
          </a:xfrm>
        </p:grpSpPr>
        <p:pic>
          <p:nvPicPr>
            <p:cNvPr id="62" name="Picture 15" descr="Description: magora.r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2601" y="2995374"/>
              <a:ext cx="1619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2496312" y="3780282"/>
              <a:ext cx="1645540" cy="492443"/>
            </a:xfrm>
            <a:prstGeom prst="rect">
              <a:avLst/>
            </a:prstGeom>
            <a:noFill/>
          </p:spPr>
          <p:txBody>
            <a:bodyPr wrap="square" lIns="0" tIns="0" rIns="0" bIns="0" rtlCol="0">
              <a:spAutoFit/>
            </a:bodyPr>
            <a:lstStyle/>
            <a:p>
              <a:pPr algn="r"/>
              <a:r>
                <a:rPr lang="ru-RU" sz="1200" dirty="0"/>
                <a:t>Портал для малого бизнеса</a:t>
              </a:r>
            </a:p>
          </p:txBody>
        </p:sp>
      </p:grpSp>
      <p:pic>
        <p:nvPicPr>
          <p:cNvPr id="64" name="Picture 18" descr="Description: «ЛАЙВ!» — 1С через интернет"/>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786" y="2527382"/>
            <a:ext cx="14612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4"/>
          <p:cNvGrpSpPr/>
          <p:nvPr/>
        </p:nvGrpSpPr>
        <p:grpSpPr>
          <a:xfrm>
            <a:off x="6843627" y="2961981"/>
            <a:ext cx="1739633" cy="769382"/>
            <a:chOff x="4535994" y="3493103"/>
            <a:chExt cx="2009775" cy="1025843"/>
          </a:xfrm>
        </p:grpSpPr>
        <p:pic>
          <p:nvPicPr>
            <p:cNvPr id="66" name="Picture 17" descr="image0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5994" y="3493103"/>
              <a:ext cx="2009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4535994" y="4026503"/>
              <a:ext cx="2009775" cy="49244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r>
                <a:rPr lang="ru-RU" sz="1200" dirty="0"/>
                <a:t>Социальная сеть интересных мест</a:t>
              </a:r>
            </a:p>
          </p:txBody>
        </p:sp>
      </p:grpSp>
      <p:pic>
        <p:nvPicPr>
          <p:cNvPr id="3074" name="Picture 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1617" y="4325785"/>
            <a:ext cx="2193092" cy="30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7315" y="3815097"/>
            <a:ext cx="2597084" cy="35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664331" y="2110297"/>
            <a:ext cx="1582984" cy="971078"/>
            <a:chOff x="4648840" y="2958083"/>
            <a:chExt cx="1828800" cy="1294769"/>
          </a:xfrm>
        </p:grpSpPr>
        <p:sp>
          <p:nvSpPr>
            <p:cNvPr id="44" name="TextBox 43"/>
            <p:cNvSpPr txBox="1"/>
            <p:nvPr/>
          </p:nvSpPr>
          <p:spPr>
            <a:xfrm>
              <a:off x="4902601" y="3514189"/>
              <a:ext cx="1471634" cy="738663"/>
            </a:xfrm>
            <a:prstGeom prst="rect">
              <a:avLst/>
            </a:prstGeom>
            <a:noFill/>
          </p:spPr>
          <p:txBody>
            <a:bodyPr wrap="square" lIns="0" tIns="0" rIns="0" bIns="0" rtlCol="0">
              <a:spAutoFit/>
            </a:bodyPr>
            <a:lstStyle/>
            <a:p>
              <a:r>
                <a:rPr lang="ru-RU" sz="1200" dirty="0"/>
                <a:t>Сервис создания динамического видео </a:t>
              </a:r>
              <a:endParaRPr lang="ru-RU" sz="1200" dirty="0">
                <a:gradFill>
                  <a:gsLst>
                    <a:gs pos="0">
                      <a:schemeClr val="tx1"/>
                    </a:gs>
                    <a:gs pos="86000">
                      <a:schemeClr val="tx1"/>
                    </a:gs>
                  </a:gsLst>
                  <a:lin ang="5400000" scaled="0"/>
                </a:gradFill>
              </a:endParaRPr>
            </a:p>
          </p:txBody>
        </p:sp>
        <p:pic>
          <p:nvPicPr>
            <p:cNvPr id="3077" name="Picture 5">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8840" y="2958083"/>
              <a:ext cx="1828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2"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2390" y="860415"/>
            <a:ext cx="1694931" cy="41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4552385" y="1273079"/>
            <a:ext cx="2219450" cy="646319"/>
          </a:xfrm>
          <a:prstGeom prst="rect">
            <a:avLst/>
          </a:prstGeom>
        </p:spPr>
        <p:txBody>
          <a:bodyPr wrap="square" lIns="91428" tIns="45714" rIns="91428" bIns="45714">
            <a:spAutoFit/>
          </a:bodyPr>
          <a:lstStyle/>
          <a:p>
            <a:r>
              <a:rPr lang="ru-RU" sz="1200" dirty="0"/>
              <a:t>Облачный сервис для дистрибуции авторского контента </a:t>
            </a:r>
          </a:p>
        </p:txBody>
      </p:sp>
      <p:pic>
        <p:nvPicPr>
          <p:cNvPr id="2050" name="Picture 2" descr="C:\Users\abokov\Documents\Azure\Partners\smeon\SMEOn_logo_v3 whith strin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8640" y="3407438"/>
            <a:ext cx="1599800" cy="38670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394464" y="3771783"/>
            <a:ext cx="1424357" cy="553998"/>
          </a:xfrm>
          <a:prstGeom prst="rect">
            <a:avLst/>
          </a:prstGeom>
          <a:noFill/>
        </p:spPr>
        <p:txBody>
          <a:bodyPr wrap="square" lIns="0" tIns="0" rIns="0" bIns="0" rtlCol="0">
            <a:spAutoFit/>
          </a:bodyPr>
          <a:lstStyle/>
          <a:p>
            <a:r>
              <a:rPr lang="ru-RU" sz="1200" dirty="0"/>
              <a:t>Универсальный  </a:t>
            </a:r>
            <a:r>
              <a:rPr lang="en-US" sz="1200" dirty="0" err="1"/>
              <a:t>SaaS</a:t>
            </a:r>
            <a:r>
              <a:rPr lang="en-US" sz="1200" dirty="0"/>
              <a:t> </a:t>
            </a:r>
            <a:r>
              <a:rPr lang="ru-RU" sz="1200" dirty="0"/>
              <a:t>для малого бизнеса</a:t>
            </a: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48388" y="4214704"/>
            <a:ext cx="2111631" cy="3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4907049" y="4570974"/>
            <a:ext cx="2064858" cy="184666"/>
          </a:xfrm>
          <a:prstGeom prst="rect">
            <a:avLst/>
          </a:prstGeom>
          <a:noFill/>
        </p:spPr>
        <p:txBody>
          <a:bodyPr wrap="square" lIns="0" tIns="0" rIns="0" bIns="0" rtlCol="0">
            <a:spAutoFit/>
          </a:bodyPr>
          <a:lstStyle/>
          <a:p>
            <a:r>
              <a:rPr lang="ru-RU" sz="1200" dirty="0"/>
              <a:t>Облачный  хостинг блогов</a:t>
            </a:r>
          </a:p>
        </p:txBody>
      </p:sp>
      <p:pic>
        <p:nvPicPr>
          <p:cNvPr id="2053" name="Picture 5" descr="https://az36026.vo.msecnd.net/Image?type=Offer&amp;id=b9f49bbe-fa53-46b0-b9f3-7c959171dc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41823" y="3117302"/>
            <a:ext cx="1522909" cy="550409"/>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2541823" y="3611272"/>
            <a:ext cx="2060165" cy="369332"/>
          </a:xfrm>
          <a:prstGeom prst="rect">
            <a:avLst/>
          </a:prstGeom>
          <a:noFill/>
        </p:spPr>
        <p:txBody>
          <a:bodyPr wrap="square" lIns="0" tIns="0" rIns="0" bIns="0" rtlCol="0">
            <a:spAutoFit/>
          </a:bodyPr>
          <a:lstStyle/>
          <a:p>
            <a:r>
              <a:rPr lang="ru-RU" sz="1200" dirty="0"/>
              <a:t>Электронный документооборот</a:t>
            </a:r>
          </a:p>
        </p:txBody>
      </p:sp>
      <p:sp>
        <p:nvSpPr>
          <p:cNvPr id="58" name="Title 67"/>
          <p:cNvSpPr txBox="1">
            <a:spLocks/>
          </p:cNvSpPr>
          <p:nvPr/>
        </p:nvSpPr>
        <p:spPr>
          <a:xfrm>
            <a:off x="457200" y="205978"/>
            <a:ext cx="8229600" cy="367550"/>
          </a:xfrm>
          <a:prstGeom prst="rect">
            <a:avLst/>
          </a:prstGeom>
        </p:spPr>
        <p:txBody>
          <a:bodyPr lIns="91428" tIns="45714" rIns="91428" bIns="45714">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Segoe Light" pitchFamily="34" charset="0"/>
              </a:rPr>
              <a:t>Powered by Windows Azure: </a:t>
            </a:r>
            <a:r>
              <a:rPr lang="ru-RU" sz="2400" dirty="0">
                <a:latin typeface="Segoe Light" pitchFamily="34" charset="0"/>
              </a:rPr>
              <a:t>сделано в России</a:t>
            </a:r>
          </a:p>
        </p:txBody>
      </p:sp>
    </p:spTree>
    <p:extLst>
      <p:ext uri="{BB962C8B-B14F-4D97-AF65-F5344CB8AC3E}">
        <p14:creationId xmlns:p14="http://schemas.microsoft.com/office/powerpoint/2010/main" val="1762833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67"/>
          <p:cNvSpPr txBox="1">
            <a:spLocks/>
          </p:cNvSpPr>
          <p:nvPr/>
        </p:nvSpPr>
        <p:spPr>
          <a:xfrm>
            <a:off x="457200" y="205978"/>
            <a:ext cx="8229600" cy="367550"/>
          </a:xfrm>
          <a:prstGeom prst="rect">
            <a:avLst/>
          </a:prstGeom>
        </p:spPr>
        <p:txBody>
          <a:bodyPr lIns="91428" tIns="45714" rIns="91428" bIns="45714">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t>Powered by Windows Azure: </a:t>
            </a:r>
            <a:r>
              <a:rPr lang="ru-RU" sz="2400" dirty="0"/>
              <a:t>сделано в России</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65" y="874798"/>
            <a:ext cx="1485900"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04365" y="1187348"/>
            <a:ext cx="2232248" cy="553998"/>
          </a:xfrm>
          <a:prstGeom prst="rect">
            <a:avLst/>
          </a:prstGeom>
          <a:noFill/>
        </p:spPr>
        <p:txBody>
          <a:bodyPr wrap="square" lIns="0" tIns="0" rIns="0" bIns="0" rtlCol="0">
            <a:spAutoFit/>
          </a:bodyPr>
          <a:lstStyle/>
          <a:p>
            <a:r>
              <a:rPr lang="ru-RU" sz="1200" dirty="0"/>
              <a:t>Система управления и контроль внутренних процессов</a:t>
            </a:r>
            <a:endParaRPr lang="ru-RU" sz="1200" dirty="0">
              <a:gradFill>
                <a:gsLst>
                  <a:gs pos="0">
                    <a:schemeClr val="tx1"/>
                  </a:gs>
                  <a:gs pos="86000">
                    <a:schemeClr val="tx1"/>
                  </a:gs>
                </a:gsLst>
                <a:lin ang="5400000" scaled="0"/>
              </a:gra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940" y="912139"/>
            <a:ext cx="1849060" cy="41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2722940" y="1295230"/>
            <a:ext cx="2232248" cy="369332"/>
          </a:xfrm>
          <a:prstGeom prst="rect">
            <a:avLst/>
          </a:prstGeom>
          <a:noFill/>
        </p:spPr>
        <p:txBody>
          <a:bodyPr wrap="square" lIns="0" tIns="0" rIns="0" bIns="0" rtlCol="0">
            <a:spAutoFit/>
          </a:bodyPr>
          <a:lstStyle/>
          <a:p>
            <a:r>
              <a:rPr lang="ru-RU" sz="1200" dirty="0"/>
              <a:t>Мониторинг и аналитика брендов</a:t>
            </a:r>
            <a:endParaRPr lang="ru-RU" sz="1200" dirty="0">
              <a:gradFill>
                <a:gsLst>
                  <a:gs pos="0">
                    <a:schemeClr val="tx1"/>
                  </a:gs>
                  <a:gs pos="86000">
                    <a:schemeClr val="tx1"/>
                  </a:gs>
                </a:gsLst>
                <a:lin ang="5400000" scaled="0"/>
              </a:gra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168" y="883744"/>
            <a:ext cx="1571426" cy="46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5886345" y="1351785"/>
            <a:ext cx="2232248" cy="184666"/>
          </a:xfrm>
          <a:prstGeom prst="rect">
            <a:avLst/>
          </a:prstGeom>
          <a:noFill/>
        </p:spPr>
        <p:txBody>
          <a:bodyPr wrap="square" lIns="0" tIns="0" rIns="0" bIns="0" rtlCol="0">
            <a:spAutoFit/>
          </a:bodyPr>
          <a:lstStyle/>
          <a:p>
            <a:r>
              <a:rPr lang="ru-RU" sz="1200" dirty="0"/>
              <a:t>Рейтинг блогосферы</a:t>
            </a:r>
            <a:endParaRPr lang="ru-RU" sz="1200" dirty="0">
              <a:gradFill>
                <a:gsLst>
                  <a:gs pos="0">
                    <a:schemeClr val="tx1"/>
                  </a:gs>
                  <a:gs pos="86000">
                    <a:schemeClr val="tx1"/>
                  </a:gs>
                </a:gsLst>
                <a:lin ang="5400000" scaled="0"/>
              </a:gradFill>
            </a:endParaRPr>
          </a:p>
        </p:txBody>
      </p:sp>
      <p:pic>
        <p:nvPicPr>
          <p:cNvPr id="48" name="Picture 3" descr="C:\Users\abokov\Documents\Azure\Partners\SaleSpring\SaleSpringColourLogo_sm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9539" y="2082609"/>
            <a:ext cx="1600049" cy="40489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27330" y="2508708"/>
            <a:ext cx="2492211" cy="184666"/>
          </a:xfrm>
          <a:prstGeom prst="rect">
            <a:avLst/>
          </a:prstGeom>
          <a:noFill/>
        </p:spPr>
        <p:txBody>
          <a:bodyPr wrap="square" lIns="0" tIns="0" rIns="0" bIns="0" rtlCol="0">
            <a:spAutoFit/>
          </a:bodyPr>
          <a:lstStyle/>
          <a:p>
            <a:r>
              <a:rPr lang="ru-RU" sz="1200" dirty="0"/>
              <a:t>Википедия бизнес-контактов</a:t>
            </a:r>
            <a:endParaRPr lang="ru-RU" sz="1200" dirty="0">
              <a:gradFill>
                <a:gsLst>
                  <a:gs pos="0">
                    <a:schemeClr val="tx1"/>
                  </a:gs>
                  <a:gs pos="86000">
                    <a:schemeClr val="tx1"/>
                  </a:gs>
                </a:gsLst>
                <a:lin ang="5400000" scaled="0"/>
              </a:gradFill>
            </a:endParaRPr>
          </a:p>
        </p:txBody>
      </p:sp>
      <p:pic>
        <p:nvPicPr>
          <p:cNvPr id="5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0186" y="1978522"/>
            <a:ext cx="2376307" cy="41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2658632" y="2401012"/>
            <a:ext cx="2289549" cy="369332"/>
          </a:xfrm>
          <a:prstGeom prst="rect">
            <a:avLst/>
          </a:prstGeom>
          <a:noFill/>
        </p:spPr>
        <p:txBody>
          <a:bodyPr wrap="square" lIns="0" tIns="0" rIns="0" bIns="0" rtlCol="0">
            <a:spAutoFit/>
          </a:bodyPr>
          <a:lstStyle/>
          <a:p>
            <a:r>
              <a:rPr lang="ru-RU" sz="1200" dirty="0"/>
              <a:t>Обмен информацией о продуктах и технологиях</a:t>
            </a:r>
            <a:endParaRPr lang="ru-RU" sz="1200" dirty="0">
              <a:gradFill>
                <a:gsLst>
                  <a:gs pos="0">
                    <a:schemeClr val="tx1"/>
                  </a:gs>
                  <a:gs pos="86000">
                    <a:schemeClr val="tx1"/>
                  </a:gs>
                </a:gsLst>
                <a:lin ang="5400000" scaled="0"/>
              </a:gradFill>
            </a:endParaRPr>
          </a:p>
        </p:txBody>
      </p:sp>
      <p:pic>
        <p:nvPicPr>
          <p:cNvPr id="1026" name="Picture 2" descr="YouScan - &amp;Mcy;&amp;ocy;&amp;ncy;&amp;icy;&amp;tcy;&amp;ocy;&amp;rcy;&amp;icy;&amp;ncy;&amp;gcy; &amp;Scy;&amp;ocy;&amp;tscy;&amp;icy;&amp;acy;&amp;lcy;&amp;softcy;&amp;ncy;&amp;ycy;&amp;khcy; &amp;scy;&amp;iecy;&amp;tcy;&amp;iecy;&amp;jc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8434" y="2177445"/>
            <a:ext cx="1685925" cy="5214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907015" y="2703565"/>
            <a:ext cx="2344257" cy="553998"/>
          </a:xfrm>
          <a:prstGeom prst="rect">
            <a:avLst/>
          </a:prstGeom>
          <a:noFill/>
        </p:spPr>
        <p:txBody>
          <a:bodyPr wrap="square" lIns="0" tIns="0" rIns="0" bIns="0" rtlCol="0">
            <a:spAutoFit/>
          </a:bodyPr>
          <a:lstStyle/>
          <a:p>
            <a:r>
              <a:rPr lang="en-US" sz="1200" dirty="0"/>
              <a:t>C</a:t>
            </a:r>
            <a:r>
              <a:rPr lang="ru-RU" sz="1200" dirty="0"/>
              <a:t>истема мониторинга упоминаний в социальных медиа</a:t>
            </a:r>
            <a:endParaRPr lang="ru-RU" sz="1200" dirty="0">
              <a:gradFill>
                <a:gsLst>
                  <a:gs pos="0">
                    <a:schemeClr val="tx1"/>
                  </a:gs>
                  <a:gs pos="86000">
                    <a:schemeClr val="tx1"/>
                  </a:gs>
                </a:gsLst>
                <a:lin ang="5400000" scaled="0"/>
              </a:gradFill>
            </a:endParaRPr>
          </a:p>
        </p:txBody>
      </p:sp>
      <p:pic>
        <p:nvPicPr>
          <p:cNvPr id="1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693" y="3184131"/>
            <a:ext cx="2342254" cy="56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54698" y="3753120"/>
            <a:ext cx="2492211" cy="184666"/>
          </a:xfrm>
          <a:prstGeom prst="rect">
            <a:avLst/>
          </a:prstGeom>
          <a:noFill/>
        </p:spPr>
        <p:txBody>
          <a:bodyPr wrap="square" lIns="0" tIns="0" rIns="0" bIns="0" rtlCol="0">
            <a:spAutoFit/>
          </a:bodyPr>
          <a:lstStyle/>
          <a:p>
            <a:r>
              <a:rPr lang="ru-RU" sz="1200" dirty="0"/>
              <a:t>Сервис для поиска работы</a:t>
            </a:r>
            <a:endParaRPr lang="ru-RU" sz="1200" dirty="0">
              <a:gradFill>
                <a:gsLst>
                  <a:gs pos="0">
                    <a:schemeClr val="tx1"/>
                  </a:gs>
                  <a:gs pos="86000">
                    <a:schemeClr val="tx1"/>
                  </a:gs>
                </a:gsLst>
                <a:lin ang="5400000" scaled="0"/>
              </a:gradFill>
            </a:endParaRPr>
          </a:p>
        </p:txBody>
      </p:sp>
      <p:pic>
        <p:nvPicPr>
          <p:cNvPr id="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2735" y="3165717"/>
            <a:ext cx="1869951" cy="44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508015" y="3582333"/>
            <a:ext cx="2127970" cy="184666"/>
          </a:xfrm>
          <a:prstGeom prst="rect">
            <a:avLst/>
          </a:prstGeom>
          <a:noFill/>
        </p:spPr>
        <p:txBody>
          <a:bodyPr wrap="square" lIns="0" tIns="0" rIns="0" bIns="0" rtlCol="0">
            <a:spAutoFit/>
          </a:bodyPr>
          <a:lstStyle/>
          <a:p>
            <a:r>
              <a:rPr lang="ru-RU" sz="1200" dirty="0"/>
              <a:t>Тегирование изображений</a:t>
            </a:r>
            <a:endParaRPr lang="ru-RU" sz="1200" dirty="0">
              <a:gradFill>
                <a:gsLst>
                  <a:gs pos="0">
                    <a:schemeClr val="tx1"/>
                  </a:gs>
                  <a:gs pos="86000">
                    <a:schemeClr val="tx1"/>
                  </a:gs>
                </a:gsLst>
                <a:lin ang="5400000" scaled="0"/>
              </a:gradFill>
            </a:endParaRPr>
          </a:p>
        </p:txBody>
      </p:sp>
      <p:pic>
        <p:nvPicPr>
          <p:cNvPr id="20" name="Picture 7" descr="Description: http://websoft.ru/wb_resources/images/logo_websoft.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0792" y="3445940"/>
            <a:ext cx="1863359"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446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73239" y="21375"/>
            <a:ext cx="8940355" cy="457049"/>
          </a:xfrm>
          <a:prstGeom prst="rect">
            <a:avLst/>
          </a:prstGeom>
        </p:spPr>
        <p:txBody>
          <a:bodyPr/>
          <a:lstStyle>
            <a:lvl1pPr algn="l" defTabSz="685864" rtl="0" eaLnBrk="1" latinLnBrk="0" hangingPunct="1">
              <a:lnSpc>
                <a:spcPct val="90000"/>
              </a:lnSpc>
              <a:spcBef>
                <a:spcPct val="0"/>
              </a:spcBef>
              <a:buNone/>
              <a:defRPr lang="en-US" sz="3300" b="1" kern="1200" cap="none" spc="-113" baseline="0" dirty="0" smtClean="0">
                <a:ln w="3175">
                  <a:noFill/>
                </a:ln>
                <a:gradFill flip="none" rotWithShape="1">
                  <a:gsLst>
                    <a:gs pos="7500">
                      <a:schemeClr val="tx1"/>
                    </a:gs>
                    <a:gs pos="16000">
                      <a:schemeClr val="tx1"/>
                    </a:gs>
                  </a:gsLst>
                  <a:lin ang="5400000" scaled="0"/>
                  <a:tileRect/>
                </a:gradFill>
                <a:effectLst/>
                <a:latin typeface="+mj-lt"/>
                <a:ea typeface="+mn-ea"/>
                <a:cs typeface="Arial" charset="0"/>
              </a:defRPr>
            </a:lvl1pPr>
          </a:lstStyle>
          <a:p>
            <a:endParaRPr lang="ru-RU" sz="4400" b="0" dirty="0"/>
          </a:p>
        </p:txBody>
      </p:sp>
      <p:sp>
        <p:nvSpPr>
          <p:cNvPr id="15" name="TextBox 14"/>
          <p:cNvSpPr txBox="1"/>
          <p:nvPr/>
        </p:nvSpPr>
        <p:spPr>
          <a:xfrm>
            <a:off x="73239" y="981523"/>
            <a:ext cx="7146225" cy="1384995"/>
          </a:xfrm>
          <a:prstGeom prst="rect">
            <a:avLst/>
          </a:prstGeom>
          <a:noFill/>
        </p:spPr>
        <p:txBody>
          <a:bodyPr wrap="square" lIns="0" tIns="0" rIns="0" bIns="0" rtlCol="0">
            <a:spAutoFit/>
          </a:bodyPr>
          <a:lstStyle/>
          <a:p>
            <a:pPr marL="342900" indent="-342900">
              <a:buFont typeface="Arial" pitchFamily="34" charset="0"/>
              <a:buChar char="•"/>
            </a:pPr>
            <a:r>
              <a:rPr lang="en-US" dirty="0" err="1" smtClean="0">
                <a:gradFill>
                  <a:gsLst>
                    <a:gs pos="0">
                      <a:schemeClr val="tx1"/>
                    </a:gs>
                    <a:gs pos="86000">
                      <a:schemeClr val="tx1"/>
                    </a:gs>
                  </a:gsLst>
                  <a:lin ang="5400000" scaled="0"/>
                </a:gradFill>
                <a:latin typeface="+mj-lt"/>
              </a:rPr>
              <a:t>SportFort</a:t>
            </a:r>
            <a:r>
              <a:rPr lang="en-US" dirty="0" smtClean="0">
                <a:gradFill>
                  <a:gsLst>
                    <a:gs pos="0">
                      <a:schemeClr val="tx1"/>
                    </a:gs>
                    <a:gs pos="86000">
                      <a:schemeClr val="tx1"/>
                    </a:gs>
                  </a:gsLst>
                  <a:lin ang="5400000" scaled="0"/>
                </a:gradFill>
                <a:latin typeface="+mj-lt"/>
              </a:rPr>
              <a:t> </a:t>
            </a:r>
            <a:r>
              <a:rPr lang="ru-RU" dirty="0" smtClean="0">
                <a:gradFill>
                  <a:gsLst>
                    <a:gs pos="0">
                      <a:schemeClr val="tx1"/>
                    </a:gs>
                    <a:gs pos="86000">
                      <a:schemeClr val="tx1"/>
                    </a:gs>
                  </a:gsLst>
                  <a:lin ang="5400000" scaled="0"/>
                </a:gradFill>
                <a:latin typeface="+mj-lt"/>
              </a:rPr>
              <a:t>– </a:t>
            </a:r>
            <a:r>
              <a:rPr lang="en-US" dirty="0" smtClean="0">
                <a:gradFill>
                  <a:gsLst>
                    <a:gs pos="0">
                      <a:schemeClr val="tx1"/>
                    </a:gs>
                    <a:gs pos="86000">
                      <a:schemeClr val="tx1"/>
                    </a:gs>
                  </a:gsLst>
                  <a:lin ang="5400000" scaled="0"/>
                </a:gradFill>
                <a:latin typeface="+mj-lt"/>
              </a:rPr>
              <a:t>CMS </a:t>
            </a:r>
            <a:r>
              <a:rPr lang="ru-RU" dirty="0" smtClean="0">
                <a:gradFill>
                  <a:gsLst>
                    <a:gs pos="0">
                      <a:schemeClr val="tx1"/>
                    </a:gs>
                    <a:gs pos="86000">
                      <a:schemeClr val="tx1"/>
                    </a:gs>
                  </a:gsLst>
                  <a:lin ang="5400000" scaled="0"/>
                </a:gradFill>
                <a:latin typeface="+mj-lt"/>
              </a:rPr>
              <a:t>для спортсменов любителей и непрофессиональных спортивных команд ( сейчас более 1200 спортивных команд )</a:t>
            </a:r>
          </a:p>
          <a:p>
            <a:pPr marL="342900" indent="-342900">
              <a:buFont typeface="Arial" pitchFamily="34" charset="0"/>
              <a:buChar char="•"/>
            </a:pPr>
            <a:r>
              <a:rPr lang="en-US" dirty="0" smtClean="0">
                <a:gradFill>
                  <a:gsLst>
                    <a:gs pos="0">
                      <a:schemeClr val="tx1"/>
                    </a:gs>
                    <a:gs pos="86000">
                      <a:schemeClr val="tx1"/>
                    </a:gs>
                  </a:gsLst>
                  <a:lin ang="5400000" scaled="0"/>
                </a:gradFill>
                <a:latin typeface="+mj-lt"/>
              </a:rPr>
              <a:t>Windows Azure </a:t>
            </a:r>
            <a:r>
              <a:rPr lang="ru-RU" dirty="0" smtClean="0">
                <a:gradFill>
                  <a:gsLst>
                    <a:gs pos="0">
                      <a:schemeClr val="tx1"/>
                    </a:gs>
                    <a:gs pos="86000">
                      <a:schemeClr val="tx1"/>
                    </a:gs>
                  </a:gsLst>
                  <a:lin ang="5400000" scaled="0"/>
                </a:gradFill>
                <a:latin typeface="+mj-lt"/>
              </a:rPr>
              <a:t>используется как надежный и удобный веб-хостинг</a:t>
            </a:r>
          </a:p>
          <a:p>
            <a:endParaRPr lang="ru-RU" dirty="0" smtClean="0">
              <a:gradFill>
                <a:gsLst>
                  <a:gs pos="0">
                    <a:schemeClr val="tx1"/>
                  </a:gs>
                  <a:gs pos="86000">
                    <a:schemeClr val="tx1"/>
                  </a:gs>
                </a:gsLst>
                <a:lin ang="5400000" scaled="0"/>
              </a:gradFill>
              <a:latin typeface="+mj-lt"/>
            </a:endParaRPr>
          </a:p>
        </p:txBody>
      </p:sp>
      <p:sp>
        <p:nvSpPr>
          <p:cNvPr id="16" name="TextBox 15"/>
          <p:cNvSpPr txBox="1"/>
          <p:nvPr/>
        </p:nvSpPr>
        <p:spPr>
          <a:xfrm>
            <a:off x="7091283" y="874518"/>
            <a:ext cx="1405000" cy="215444"/>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http://sportfort.ru</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283" y="579856"/>
            <a:ext cx="1273566" cy="30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4931904" y="2575411"/>
            <a:ext cx="990600" cy="58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AppFabric Cache</a:t>
            </a:r>
            <a:endParaRPr lang="en-US" sz="1400" dirty="0"/>
          </a:p>
        </p:txBody>
      </p:sp>
      <p:grpSp>
        <p:nvGrpSpPr>
          <p:cNvPr id="19" name="Group 18"/>
          <p:cNvGrpSpPr/>
          <p:nvPr/>
        </p:nvGrpSpPr>
        <p:grpSpPr>
          <a:xfrm>
            <a:off x="3862860" y="3378868"/>
            <a:ext cx="2195040" cy="1740573"/>
            <a:chOff x="3748560" y="4243068"/>
            <a:chExt cx="2195040" cy="1740573"/>
          </a:xfrm>
        </p:grpSpPr>
        <p:sp>
          <p:nvSpPr>
            <p:cNvPr id="20" name="Rectangle 19"/>
            <p:cNvSpPr/>
            <p:nvPr/>
          </p:nvSpPr>
          <p:spPr>
            <a:xfrm>
              <a:off x="3794440" y="4243068"/>
              <a:ext cx="1219200" cy="10147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Worker Role</a:t>
              </a:r>
              <a:endParaRPr lang="en-US" dirty="0">
                <a:solidFill>
                  <a:schemeClr val="bg1"/>
                </a:solidFill>
              </a:endParaRPr>
            </a:p>
          </p:txBody>
        </p:sp>
        <p:sp>
          <p:nvSpPr>
            <p:cNvPr id="21" name="TextBox 21"/>
            <p:cNvSpPr txBox="1"/>
            <p:nvPr/>
          </p:nvSpPr>
          <p:spPr>
            <a:xfrm>
              <a:off x="3748560" y="5244977"/>
              <a:ext cx="2195040" cy="738664"/>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Обработка медиа</a:t>
              </a:r>
            </a:p>
            <a:p>
              <a:r>
                <a:rPr lang="ru-RU" sz="1400" dirty="0" smtClean="0"/>
                <a:t>Биллинг</a:t>
              </a:r>
            </a:p>
            <a:p>
              <a:r>
                <a:rPr lang="ru-RU" sz="1400" dirty="0" smtClean="0"/>
                <a:t>Сервисы оповещения</a:t>
              </a:r>
              <a:endParaRPr lang="en-US" sz="1400" dirty="0" smtClean="0"/>
            </a:p>
          </p:txBody>
        </p:sp>
      </p:grpSp>
      <p:cxnSp>
        <p:nvCxnSpPr>
          <p:cNvPr id="22" name="Elbow Connector 21"/>
          <p:cNvCxnSpPr>
            <a:stCxn id="35" idx="2"/>
            <a:endCxn id="20" idx="0"/>
          </p:cNvCxnSpPr>
          <p:nvPr/>
        </p:nvCxnSpPr>
        <p:spPr>
          <a:xfrm rot="5400000" flipH="1" flipV="1">
            <a:off x="2787243" y="2256255"/>
            <a:ext cx="608483" cy="2853709"/>
          </a:xfrm>
          <a:prstGeom prst="bentConnector5">
            <a:avLst>
              <a:gd name="adj1" fmla="val -37569"/>
              <a:gd name="adj2" fmla="val 50000"/>
              <a:gd name="adj3" fmla="val 137569"/>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3581868" y="2625286"/>
            <a:ext cx="936472" cy="52322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WA</a:t>
            </a:r>
            <a:r>
              <a:rPr lang="ru-RU" sz="1400" dirty="0" smtClean="0"/>
              <a:t> </a:t>
            </a:r>
            <a:r>
              <a:rPr lang="en-US" sz="1400" dirty="0" smtClean="0"/>
              <a:t>Queue</a:t>
            </a:r>
          </a:p>
        </p:txBody>
      </p:sp>
      <p:grpSp>
        <p:nvGrpSpPr>
          <p:cNvPr id="24" name="Group 23"/>
          <p:cNvGrpSpPr/>
          <p:nvPr/>
        </p:nvGrpSpPr>
        <p:grpSpPr>
          <a:xfrm>
            <a:off x="6469896" y="2134097"/>
            <a:ext cx="2516340" cy="818348"/>
            <a:chOff x="6475260" y="1708655"/>
            <a:chExt cx="2516340" cy="818348"/>
          </a:xfrm>
        </p:grpSpPr>
        <p:sp>
          <p:nvSpPr>
            <p:cNvPr id="25" name="Can 24"/>
            <p:cNvSpPr/>
            <p:nvPr/>
          </p:nvSpPr>
          <p:spPr>
            <a:xfrm>
              <a:off x="6475260" y="1708655"/>
              <a:ext cx="685800" cy="8183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SQL Azure</a:t>
              </a:r>
              <a:endParaRPr lang="en-US" sz="1400" dirty="0"/>
            </a:p>
          </p:txBody>
        </p:sp>
        <p:sp>
          <p:nvSpPr>
            <p:cNvPr id="26" name="TextBox 28"/>
            <p:cNvSpPr txBox="1"/>
            <p:nvPr/>
          </p:nvSpPr>
          <p:spPr>
            <a:xfrm>
              <a:off x="7200900" y="1722272"/>
              <a:ext cx="1790700" cy="52322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БД использует</a:t>
              </a:r>
            </a:p>
            <a:p>
              <a:r>
                <a:rPr lang="ru-RU" sz="1400" dirty="0"/>
                <a:t>ф</a:t>
              </a:r>
              <a:r>
                <a:rPr lang="ru-RU" sz="1400" dirty="0" smtClean="0"/>
                <a:t>едерации</a:t>
              </a:r>
              <a:endParaRPr lang="en-US" sz="1200" dirty="0" smtClean="0">
                <a:solidFill>
                  <a:srgbClr val="FF0000"/>
                </a:solidFill>
              </a:endParaRPr>
            </a:p>
          </p:txBody>
        </p:sp>
      </p:grpSp>
      <p:grpSp>
        <p:nvGrpSpPr>
          <p:cNvPr id="27" name="Group 26"/>
          <p:cNvGrpSpPr/>
          <p:nvPr/>
        </p:nvGrpSpPr>
        <p:grpSpPr>
          <a:xfrm>
            <a:off x="5986383" y="3145814"/>
            <a:ext cx="2209800" cy="692474"/>
            <a:chOff x="6248400" y="3454383"/>
            <a:chExt cx="2209800" cy="692474"/>
          </a:xfrm>
        </p:grpSpPr>
        <p:sp>
          <p:nvSpPr>
            <p:cNvPr id="28" name="Vertical Scroll 27"/>
            <p:cNvSpPr/>
            <p:nvPr/>
          </p:nvSpPr>
          <p:spPr>
            <a:xfrm>
              <a:off x="6248400" y="3454383"/>
              <a:ext cx="895350" cy="69247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t>WA Table Storage</a:t>
              </a:r>
              <a:endParaRPr lang="en-US" sz="1200" dirty="0"/>
            </a:p>
          </p:txBody>
        </p:sp>
        <p:sp>
          <p:nvSpPr>
            <p:cNvPr id="29" name="TextBox 30"/>
            <p:cNvSpPr txBox="1"/>
            <p:nvPr/>
          </p:nvSpPr>
          <p:spPr>
            <a:xfrm>
              <a:off x="7147240" y="3657600"/>
              <a:ext cx="1310960"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i="1" dirty="0" smtClean="0"/>
                <a:t>Логи</a:t>
              </a:r>
              <a:endParaRPr lang="en-US" sz="1400" i="1" dirty="0" smtClean="0"/>
            </a:p>
          </p:txBody>
        </p:sp>
      </p:grpSp>
      <p:grpSp>
        <p:nvGrpSpPr>
          <p:cNvPr id="30" name="Group 29"/>
          <p:cNvGrpSpPr/>
          <p:nvPr/>
        </p:nvGrpSpPr>
        <p:grpSpPr>
          <a:xfrm>
            <a:off x="6121546" y="3860200"/>
            <a:ext cx="2542837" cy="841177"/>
            <a:chOff x="6007246" y="4724400"/>
            <a:chExt cx="2542837" cy="841177"/>
          </a:xfrm>
        </p:grpSpPr>
        <p:sp>
          <p:nvSpPr>
            <p:cNvPr id="31" name="Flowchart: Preparation 30"/>
            <p:cNvSpPr/>
            <p:nvPr/>
          </p:nvSpPr>
          <p:spPr>
            <a:xfrm>
              <a:off x="6216881" y="4760312"/>
              <a:ext cx="1149145" cy="533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Blob Store</a:t>
              </a:r>
              <a:endParaRPr lang="en-US" sz="1400" dirty="0"/>
            </a:p>
          </p:txBody>
        </p:sp>
        <p:sp>
          <p:nvSpPr>
            <p:cNvPr id="32" name="TextBox 32"/>
            <p:cNvSpPr txBox="1"/>
            <p:nvPr/>
          </p:nvSpPr>
          <p:spPr>
            <a:xfrm>
              <a:off x="6007246" y="5257800"/>
              <a:ext cx="1606520"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i="1" dirty="0" smtClean="0"/>
                <a:t>Медиа данные</a:t>
              </a:r>
              <a:endParaRPr lang="en-US" sz="1400" i="1" dirty="0" smtClean="0"/>
            </a:p>
          </p:txBody>
        </p:sp>
        <p:sp>
          <p:nvSpPr>
            <p:cNvPr id="33" name="Line Callout 2 (Accent Bar) 32"/>
            <p:cNvSpPr/>
            <p:nvPr/>
          </p:nvSpPr>
          <p:spPr>
            <a:xfrm>
              <a:off x="7775364" y="4724400"/>
              <a:ext cx="774719" cy="398040"/>
            </a:xfrm>
            <a:prstGeom prst="accentCallout2">
              <a:avLst>
                <a:gd name="adj1" fmla="val 18750"/>
                <a:gd name="adj2" fmla="val -8333"/>
                <a:gd name="adj3" fmla="val 18750"/>
                <a:gd name="adj4" fmla="val -16667"/>
                <a:gd name="adj5" fmla="val 86397"/>
                <a:gd name="adj6" fmla="val -45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t>CDN</a:t>
              </a:r>
              <a:endParaRPr lang="en-US" sz="1400" dirty="0"/>
            </a:p>
          </p:txBody>
        </p:sp>
      </p:grpSp>
      <p:grpSp>
        <p:nvGrpSpPr>
          <p:cNvPr id="34" name="Group 33"/>
          <p:cNvGrpSpPr/>
          <p:nvPr/>
        </p:nvGrpSpPr>
        <p:grpSpPr>
          <a:xfrm>
            <a:off x="392677" y="2389383"/>
            <a:ext cx="3040114" cy="1978968"/>
            <a:chOff x="1699846" y="535632"/>
            <a:chExt cx="3040114" cy="1978968"/>
          </a:xfrm>
        </p:grpSpPr>
        <p:sp>
          <p:nvSpPr>
            <p:cNvPr id="35" name="Rectangle 34"/>
            <p:cNvSpPr/>
            <p:nvPr/>
          </p:nvSpPr>
          <p:spPr>
            <a:xfrm>
              <a:off x="2362200" y="1143000"/>
              <a:ext cx="1219200" cy="990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Web Role</a:t>
              </a:r>
              <a:endParaRPr lang="en-US" dirty="0">
                <a:solidFill>
                  <a:schemeClr val="bg1"/>
                </a:solidFill>
              </a:endParaRPr>
            </a:p>
          </p:txBody>
        </p:sp>
        <p:sp>
          <p:nvSpPr>
            <p:cNvPr id="36" name="TextBox 4"/>
            <p:cNvSpPr txBox="1"/>
            <p:nvPr/>
          </p:nvSpPr>
          <p:spPr>
            <a:xfrm>
              <a:off x="1904999" y="725368"/>
              <a:ext cx="1450975"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ASP.NET MVC</a:t>
              </a:r>
              <a:r>
                <a:rPr lang="ru-RU" sz="1400" dirty="0" smtClean="0"/>
                <a:t> </a:t>
              </a:r>
              <a:r>
                <a:rPr lang="en-US" sz="1400" dirty="0" smtClean="0"/>
                <a:t>3</a:t>
              </a:r>
            </a:p>
          </p:txBody>
        </p:sp>
        <p:sp>
          <p:nvSpPr>
            <p:cNvPr id="37" name="TextBox 33"/>
            <p:cNvSpPr txBox="1"/>
            <p:nvPr/>
          </p:nvSpPr>
          <p:spPr>
            <a:xfrm>
              <a:off x="3429000" y="535632"/>
              <a:ext cx="1310960"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dirty="0" smtClean="0"/>
                <a:t>Веб портал</a:t>
              </a:r>
              <a:endParaRPr lang="en-US" sz="1400" dirty="0" smtClean="0"/>
            </a:p>
          </p:txBody>
        </p:sp>
        <p:sp>
          <p:nvSpPr>
            <p:cNvPr id="38" name="TextBox 47"/>
            <p:cNvSpPr txBox="1"/>
            <p:nvPr/>
          </p:nvSpPr>
          <p:spPr>
            <a:xfrm>
              <a:off x="1699846" y="2206823"/>
              <a:ext cx="1195754" cy="307777"/>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Multi Tenant</a:t>
              </a:r>
              <a:endParaRPr lang="en-US" sz="1200" dirty="0" smtClean="0">
                <a:solidFill>
                  <a:srgbClr val="FF0000"/>
                </a:solidFill>
              </a:endParaRPr>
            </a:p>
          </p:txBody>
        </p:sp>
      </p:grpSp>
      <p:sp>
        <p:nvSpPr>
          <p:cNvPr id="39" name="Title 1"/>
          <p:cNvSpPr txBox="1">
            <a:spLocks/>
          </p:cNvSpPr>
          <p:nvPr/>
        </p:nvSpPr>
        <p:spPr>
          <a:xfrm>
            <a:off x="44570" y="394453"/>
            <a:ext cx="8011068" cy="960129"/>
          </a:xfrm>
          <a:prstGeom prst="rect">
            <a:avLst/>
          </a:prstGeom>
        </p:spPr>
        <p:txBody>
          <a:bodyPr lIns="91428" tIns="45714" rIns="91428" bIns="45714"/>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dirty="0" smtClean="0"/>
              <a:t>Веб портал в облаке</a:t>
            </a:r>
            <a:endParaRPr lang="ru-RU" dirty="0"/>
          </a:p>
        </p:txBody>
      </p:sp>
    </p:spTree>
    <p:extLst>
      <p:ext uri="{BB962C8B-B14F-4D97-AF65-F5344CB8AC3E}">
        <p14:creationId xmlns:p14="http://schemas.microsoft.com/office/powerpoint/2010/main" val="80051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laudette\Documents\2011 Jobs\Microsoft Branding 2010\Microsoft Business Identity\Photography\FY12 Brand Photography-no expiration\Online use\MSC12_Peter_001.jpg"/>
          <p:cNvPicPr>
            <a:picLocks noChangeAspect="1" noChangeArrowheads="1"/>
          </p:cNvPicPr>
          <p:nvPr/>
        </p:nvPicPr>
        <p:blipFill rotWithShape="1">
          <a:blip r:embed="rId3">
            <a:extLst>
              <a:ext uri="{28A0092B-C50C-407E-A947-70E740481C1C}">
                <a14:useLocalDpi xmlns:a14="http://schemas.microsoft.com/office/drawing/2010/main" val="0"/>
              </a:ext>
            </a:extLst>
          </a:blip>
          <a:srcRect t="7789" b="7789"/>
          <a:stretch/>
        </p:blipFill>
        <p:spPr bwMode="auto">
          <a:xfrm>
            <a:off x="4" y="-1"/>
            <a:ext cx="9143999" cy="5143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2545711"/>
            <a:ext cx="9144000" cy="2597792"/>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 name="Rectangle 5"/>
          <p:cNvSpPr/>
          <p:nvPr/>
        </p:nvSpPr>
        <p:spPr>
          <a:xfrm>
            <a:off x="152442" y="4607059"/>
            <a:ext cx="8836739" cy="401650"/>
          </a:xfrm>
          <a:prstGeom prst="rect">
            <a:avLst/>
          </a:prstGeom>
        </p:spPr>
        <p:txBody>
          <a:bodyPr wrap="square" lIns="68580" tIns="34291" rIns="68580" bIns="34291">
            <a:spAutoFit/>
          </a:bodyPr>
          <a:lstStyle/>
          <a:p>
            <a:pPr algn="ctr">
              <a:lnSpc>
                <a:spcPct val="80000"/>
              </a:lnSpc>
            </a:pPr>
            <a:r>
              <a:rPr lang="ru-RU" sz="2700" spc="-75" dirty="0">
                <a:gradFill>
                  <a:gsLst>
                    <a:gs pos="0">
                      <a:srgbClr val="FBFBFB"/>
                    </a:gs>
                    <a:gs pos="100000">
                      <a:srgbClr val="FBFBFB"/>
                    </a:gs>
                  </a:gsLst>
                  <a:lin ang="5400000" scaled="0"/>
                </a:gradFill>
                <a:latin typeface="Segoe UI Light" pitchFamily="34" charset="0"/>
              </a:rPr>
              <a:t>Мы изменились и стали гораздо более открытыми</a:t>
            </a:r>
            <a:endParaRPr lang="en-US" sz="2700" spc="-75" dirty="0">
              <a:gradFill>
                <a:gsLst>
                  <a:gs pos="0">
                    <a:srgbClr val="FBFBFB"/>
                  </a:gs>
                  <a:gs pos="100000">
                    <a:srgbClr val="FBFBFB"/>
                  </a:gs>
                </a:gsLst>
                <a:lin ang="5400000" scaled="0"/>
              </a:gradFill>
              <a:latin typeface="Segoe UI Light" pitchFamily="34" charset="0"/>
            </a:endParaRPr>
          </a:p>
        </p:txBody>
      </p:sp>
      <p:pic>
        <p:nvPicPr>
          <p:cNvPr id="5" name="Picture 4" descr="bridgebasetransparent.png"/>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8597" y="3504095"/>
            <a:ext cx="8817399" cy="1107101"/>
          </a:xfrm>
          <a:prstGeom prst="rect">
            <a:avLst/>
          </a:prstGeom>
        </p:spPr>
      </p:pic>
    </p:spTree>
    <p:extLst>
      <p:ext uri="{BB962C8B-B14F-4D97-AF65-F5344CB8AC3E}">
        <p14:creationId xmlns:p14="http://schemas.microsoft.com/office/powerpoint/2010/main" val="7230027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1424" y="501474"/>
            <a:ext cx="8371116" cy="738664"/>
          </a:xfrm>
        </p:spPr>
        <p:txBody>
          <a:bodyPr/>
          <a:lstStyle/>
          <a:p>
            <a:r>
              <a:rPr lang="ru-RU" dirty="0" smtClean="0"/>
              <a:t>Открытые технологии в </a:t>
            </a:r>
            <a:r>
              <a:rPr lang="en-US" dirty="0" smtClean="0"/>
              <a:t>Microsoft</a:t>
            </a:r>
            <a:endParaRPr lang="en-US" dirty="0">
              <a:gradFill>
                <a:gsLst>
                  <a:gs pos="0">
                    <a:srgbClr val="FBFBFB"/>
                  </a:gs>
                  <a:gs pos="100000">
                    <a:srgbClr val="FBFBFB"/>
                  </a:gs>
                </a:gsLst>
                <a:lin ang="5400000" scaled="0"/>
              </a:gradFill>
              <a:latin typeface="Segoe UI Light" pitchFamily="34" charset="0"/>
            </a:endParaRP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57" y="1184858"/>
            <a:ext cx="6498814" cy="191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a:spLocks noGrp="1"/>
          </p:cNvSpPr>
          <p:nvPr>
            <p:ph type="body" sz="quarter" idx="11"/>
          </p:nvPr>
        </p:nvSpPr>
        <p:spPr>
          <a:xfrm>
            <a:off x="431448" y="3111823"/>
            <a:ext cx="8371116" cy="2215991"/>
          </a:xfrm>
        </p:spPr>
        <p:txBody>
          <a:bodyPr/>
          <a:lstStyle/>
          <a:p>
            <a:pPr marL="342856" indent="-342856">
              <a:buFont typeface="Arial" pitchFamily="34" charset="0"/>
              <a:buChar char="•"/>
            </a:pPr>
            <a:r>
              <a:rPr lang="ru-RU" dirty="0" smtClean="0"/>
              <a:t>Компания вносит свой вклад в развитие открытых технологий и активно взаимодействует с открытыми индустриальными стандартами</a:t>
            </a:r>
            <a:endParaRPr lang="en-US" dirty="0" smtClean="0"/>
          </a:p>
          <a:p>
            <a:pPr marL="342856" indent="-342856">
              <a:buFont typeface="Arial" pitchFamily="34" charset="0"/>
              <a:buChar char="•"/>
            </a:pPr>
            <a:r>
              <a:rPr lang="ru-RU" dirty="0">
                <a:gradFill>
                  <a:gsLst>
                    <a:gs pos="0">
                      <a:srgbClr val="FBFBFB"/>
                    </a:gs>
                    <a:gs pos="100000">
                      <a:srgbClr val="FBFBFB"/>
                    </a:gs>
                  </a:gsLst>
                  <a:lin ang="5400000" scaled="0"/>
                </a:gradFill>
                <a:latin typeface="Segoe UI Light" pitchFamily="34" charset="0"/>
              </a:rPr>
              <a:t>В 2011 вошла в </a:t>
            </a:r>
            <a:r>
              <a:rPr lang="en-US" dirty="0">
                <a:gradFill>
                  <a:gsLst>
                    <a:gs pos="0">
                      <a:srgbClr val="FBFBFB"/>
                    </a:gs>
                    <a:gs pos="100000">
                      <a:srgbClr val="FBFBFB"/>
                    </a:gs>
                  </a:gsLst>
                  <a:lin ang="5400000" scaled="0"/>
                </a:gradFill>
                <a:latin typeface="Segoe UI Light" pitchFamily="34" charset="0"/>
              </a:rPr>
              <a:t>top 20 </a:t>
            </a:r>
            <a:r>
              <a:rPr lang="ru-RU" dirty="0">
                <a:gradFill>
                  <a:gsLst>
                    <a:gs pos="0">
                      <a:srgbClr val="FBFBFB"/>
                    </a:gs>
                    <a:gs pos="100000">
                      <a:srgbClr val="FBFBFB"/>
                    </a:gs>
                  </a:gsLst>
                  <a:lin ang="5400000" scaled="0"/>
                </a:gradFill>
                <a:latin typeface="Segoe UI Light" pitchFamily="34" charset="0"/>
              </a:rPr>
              <a:t>контрибьюторов в ядро </a:t>
            </a:r>
            <a:r>
              <a:rPr lang="en-US" dirty="0" err="1">
                <a:gradFill>
                  <a:gsLst>
                    <a:gs pos="0">
                      <a:srgbClr val="FBFBFB"/>
                    </a:gs>
                    <a:gs pos="100000">
                      <a:srgbClr val="FBFBFB"/>
                    </a:gs>
                  </a:gsLst>
                  <a:lin ang="5400000" scaled="0"/>
                </a:gradFill>
                <a:latin typeface="Segoe UI Light" pitchFamily="34" charset="0"/>
              </a:rPr>
              <a:t>RedHat</a:t>
            </a:r>
            <a:endParaRPr lang="ru-RU" dirty="0">
              <a:gradFill>
                <a:gsLst>
                  <a:gs pos="0">
                    <a:srgbClr val="FBFBFB"/>
                  </a:gs>
                  <a:gs pos="100000">
                    <a:srgbClr val="FBFBFB"/>
                  </a:gs>
                </a:gsLst>
                <a:lin ang="5400000" scaled="0"/>
              </a:gradFill>
              <a:latin typeface="Segoe UI Light" pitchFamily="34" charset="0"/>
            </a:endParaRPr>
          </a:p>
          <a:p>
            <a:pPr marL="342856" indent="-342856">
              <a:buFont typeface="Arial" pitchFamily="34" charset="0"/>
              <a:buChar char="•"/>
            </a:pPr>
            <a:endParaRPr lang="en-US" dirty="0" smtClean="0"/>
          </a:p>
          <a:p>
            <a:endParaRPr lang="en-US" dirty="0"/>
          </a:p>
        </p:txBody>
      </p:sp>
      <p:sp>
        <p:nvSpPr>
          <p:cNvPr id="2" name="TextBox 1"/>
          <p:cNvSpPr txBox="1"/>
          <p:nvPr/>
        </p:nvSpPr>
        <p:spPr>
          <a:xfrm>
            <a:off x="4572000" y="591490"/>
            <a:ext cx="4220514" cy="492443"/>
          </a:xfrm>
          <a:prstGeom prst="rect">
            <a:avLst/>
          </a:prstGeom>
          <a:noFill/>
        </p:spPr>
        <p:txBody>
          <a:bodyPr wrap="none" lIns="0" tIns="0" rIns="0" bIns="0" rtlCol="0">
            <a:spAutoFit/>
          </a:bodyPr>
          <a:lstStyle/>
          <a:p>
            <a:r>
              <a:rPr lang="en-US" sz="3200" b="1" u="sng" dirty="0">
                <a:gradFill>
                  <a:gsLst>
                    <a:gs pos="0">
                      <a:srgbClr val="FBFBFB"/>
                    </a:gs>
                    <a:gs pos="100000">
                      <a:srgbClr val="FBFBFB"/>
                    </a:gs>
                  </a:gsLst>
                  <a:lin ang="5400000" scaled="0"/>
                </a:gradFill>
                <a:latin typeface="Segoe UI Light" pitchFamily="34" charset="0"/>
              </a:rPr>
              <a:t>microsoft.com/openness</a:t>
            </a:r>
            <a:endParaRPr lang="en-US" sz="32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20057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1424" y="615300"/>
            <a:ext cx="9721296" cy="738664"/>
          </a:xfrm>
        </p:spPr>
        <p:txBody>
          <a:bodyPr/>
          <a:lstStyle/>
          <a:p>
            <a:r>
              <a:rPr lang="ru-RU" dirty="0" smtClean="0"/>
              <a:t>Интеграция технологий </a:t>
            </a:r>
            <a:r>
              <a:rPr lang="en-US" dirty="0" smtClean="0"/>
              <a:t>Micros</a:t>
            </a:r>
            <a:r>
              <a:rPr lang="en-US" dirty="0"/>
              <a:t>o</a:t>
            </a:r>
            <a:r>
              <a:rPr lang="en-US" dirty="0" smtClean="0"/>
              <a:t>ft </a:t>
            </a:r>
            <a:r>
              <a:rPr lang="ru-RU" dirty="0" smtClean="0"/>
              <a:t>и </a:t>
            </a:r>
            <a:r>
              <a:rPr lang="en-US" dirty="0" smtClean="0"/>
              <a:t>open source </a:t>
            </a:r>
            <a:endParaRPr lang="ru-RU" dirty="0" smtClean="0"/>
          </a:p>
          <a:p>
            <a:r>
              <a:rPr lang="ru-RU" dirty="0">
                <a:gradFill>
                  <a:gsLst>
                    <a:gs pos="0">
                      <a:srgbClr val="FBFBFB"/>
                    </a:gs>
                    <a:gs pos="100000">
                      <a:srgbClr val="FBFBFB"/>
                    </a:gs>
                  </a:gsLst>
                  <a:lin ang="5400000" scaled="0"/>
                </a:gradFill>
                <a:latin typeface="Segoe UI Light" pitchFamily="34" charset="0"/>
              </a:rPr>
              <a:t> </a:t>
            </a:r>
            <a:r>
              <a:rPr lang="ru-RU" dirty="0" smtClean="0">
                <a:gradFill>
                  <a:gsLst>
                    <a:gs pos="0">
                      <a:srgbClr val="FBFBFB"/>
                    </a:gs>
                    <a:gs pos="100000">
                      <a:srgbClr val="FBFBFB"/>
                    </a:gs>
                  </a:gsLst>
                  <a:lin ang="5400000" scaled="0"/>
                </a:gradFill>
                <a:latin typeface="Segoe UI Light" pitchFamily="34" charset="0"/>
              </a:rPr>
              <a:t> 						</a:t>
            </a:r>
            <a:endParaRPr lang="en-US" dirty="0"/>
          </a:p>
        </p:txBody>
      </p:sp>
      <p:sp>
        <p:nvSpPr>
          <p:cNvPr id="4" name="Text Placeholder 2"/>
          <p:cNvSpPr>
            <a:spLocks noGrp="1"/>
          </p:cNvSpPr>
          <p:nvPr>
            <p:ph type="body" sz="quarter" idx="11"/>
          </p:nvPr>
        </p:nvSpPr>
        <p:spPr>
          <a:xfrm>
            <a:off x="251425" y="1761644"/>
            <a:ext cx="8551140" cy="3028521"/>
          </a:xfrm>
        </p:spPr>
        <p:txBody>
          <a:bodyPr/>
          <a:lstStyle/>
          <a:p>
            <a:pPr marL="342856" indent="-342856">
              <a:buFont typeface="Arial" pitchFamily="34" charset="0"/>
              <a:buChar char="•"/>
            </a:pPr>
            <a:r>
              <a:rPr lang="ru-RU" dirty="0" smtClean="0"/>
              <a:t>Поддержка популярных языков и средства разработки – </a:t>
            </a:r>
            <a:r>
              <a:rPr lang="en-US" dirty="0" smtClean="0"/>
              <a:t>Java, </a:t>
            </a:r>
            <a:r>
              <a:rPr lang="en-US" dirty="0" err="1" smtClean="0"/>
              <a:t>php</a:t>
            </a:r>
            <a:r>
              <a:rPr lang="en-US" dirty="0" smtClean="0"/>
              <a:t>, ruby, Eclipse</a:t>
            </a:r>
            <a:endParaRPr lang="ru-RU" dirty="0" smtClean="0"/>
          </a:p>
          <a:p>
            <a:pPr marL="342856" indent="-342856">
              <a:buFont typeface="Arial" pitchFamily="34" charset="0"/>
              <a:buChar char="•"/>
            </a:pPr>
            <a:r>
              <a:rPr lang="ru-RU" dirty="0" smtClean="0"/>
              <a:t>Популярные фреймворки – </a:t>
            </a:r>
            <a:r>
              <a:rPr lang="en-US" dirty="0" err="1" smtClean="0"/>
              <a:t>WordPress</a:t>
            </a:r>
            <a:r>
              <a:rPr lang="en-US" dirty="0" smtClean="0"/>
              <a:t>, </a:t>
            </a:r>
            <a:r>
              <a:rPr lang="en-US" dirty="0" err="1" smtClean="0"/>
              <a:t>Joomla</a:t>
            </a:r>
            <a:r>
              <a:rPr lang="en-US" dirty="0" smtClean="0"/>
              <a:t>, Drupal</a:t>
            </a:r>
          </a:p>
          <a:p>
            <a:pPr marL="342856" indent="-342856">
              <a:buFont typeface="Arial" pitchFamily="34" charset="0"/>
              <a:buChar char="•"/>
            </a:pPr>
            <a:r>
              <a:rPr lang="ru-RU" dirty="0" smtClean="0"/>
              <a:t>Открытые стандарты – </a:t>
            </a:r>
            <a:r>
              <a:rPr lang="en-US" dirty="0" err="1" smtClean="0"/>
              <a:t>Odata</a:t>
            </a:r>
            <a:r>
              <a:rPr lang="en-US" dirty="0" smtClean="0"/>
              <a:t> </a:t>
            </a:r>
            <a:r>
              <a:rPr lang="ru-RU" dirty="0" smtClean="0"/>
              <a:t>и </a:t>
            </a:r>
            <a:r>
              <a:rPr lang="en-US" dirty="0" err="1" smtClean="0"/>
              <a:t>OpenXML</a:t>
            </a:r>
            <a:endParaRPr lang="ru-RU" dirty="0" smtClean="0"/>
          </a:p>
          <a:p>
            <a:pPr marL="342856" indent="-342856">
              <a:buFont typeface="Arial" pitchFamily="34" charset="0"/>
              <a:buChar char="•"/>
            </a:pPr>
            <a:r>
              <a:rPr lang="ru-RU" dirty="0" smtClean="0"/>
              <a:t>Исходный код, документация, мануалы и руководства по использованию и настройке в облаке </a:t>
            </a:r>
            <a:r>
              <a:rPr lang="en-US" dirty="0" smtClean="0"/>
              <a:t>Windows Azure</a:t>
            </a:r>
            <a:endParaRPr lang="ru-RU" dirty="0" smtClean="0"/>
          </a:p>
          <a:p>
            <a:pPr marL="342856" indent="-342856">
              <a:buFont typeface="Arial" pitchFamily="34" charset="0"/>
              <a:buChar char="•"/>
            </a:pPr>
            <a:endParaRPr lang="en-US" dirty="0" smtClean="0"/>
          </a:p>
          <a:p>
            <a:pPr marL="342856" indent="-342856">
              <a:buFont typeface="Arial" pitchFamily="34" charset="0"/>
              <a:buChar char="•"/>
            </a:pPr>
            <a:endParaRPr lang="en-US" dirty="0"/>
          </a:p>
        </p:txBody>
      </p:sp>
      <p:sp>
        <p:nvSpPr>
          <p:cNvPr id="2" name="TextBox 1"/>
          <p:cNvSpPr txBox="1"/>
          <p:nvPr/>
        </p:nvSpPr>
        <p:spPr>
          <a:xfrm>
            <a:off x="4391981" y="861525"/>
            <a:ext cx="4686989" cy="984885"/>
          </a:xfrm>
          <a:prstGeom prst="rect">
            <a:avLst/>
          </a:prstGeom>
          <a:noFill/>
        </p:spPr>
        <p:txBody>
          <a:bodyPr wrap="none" lIns="0" tIns="0" rIns="0" bIns="0" rtlCol="0">
            <a:spAutoFit/>
          </a:bodyPr>
          <a:lstStyle/>
          <a:p>
            <a:r>
              <a:rPr lang="en-US" sz="3200" b="1" u="sng" dirty="0">
                <a:gradFill>
                  <a:gsLst>
                    <a:gs pos="0">
                      <a:srgbClr val="FBFBFB"/>
                    </a:gs>
                    <a:gs pos="100000">
                      <a:srgbClr val="FBFBFB"/>
                    </a:gs>
                  </a:gsLst>
                  <a:lin ang="5400000" scaled="0"/>
                </a:gradFill>
                <a:latin typeface="Segoe UI Light" pitchFamily="34" charset="0"/>
              </a:rPr>
              <a:t>interoperabilitybridges.com</a:t>
            </a:r>
            <a:endParaRPr lang="en-US" sz="3200" b="1" u="sng" dirty="0"/>
          </a:p>
          <a:p>
            <a:endParaRPr lang="en-US" sz="3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0107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61412" y="501477"/>
            <a:ext cx="7651020" cy="738664"/>
          </a:xfrm>
        </p:spPr>
        <p:txBody>
          <a:bodyPr/>
          <a:lstStyle/>
          <a:p>
            <a:r>
              <a:rPr lang="ru-RU" dirty="0" smtClean="0"/>
              <a:t>Площадка для хостинга проектов с открытым кодом</a:t>
            </a:r>
            <a:r>
              <a:rPr lang="en-US" dirty="0" smtClean="0"/>
              <a:t> </a:t>
            </a:r>
          </a:p>
          <a:p>
            <a:r>
              <a:rPr lang="en-US" dirty="0"/>
              <a:t>	</a:t>
            </a:r>
            <a:r>
              <a:rPr lang="en-US" dirty="0" smtClean="0"/>
              <a:t>						 	</a:t>
            </a:r>
            <a:endParaRPr lang="en-US" sz="3200" b="1" u="sng" dirty="0"/>
          </a:p>
        </p:txBody>
      </p:sp>
      <p:sp>
        <p:nvSpPr>
          <p:cNvPr id="4" name="Text Placeholder 2"/>
          <p:cNvSpPr>
            <a:spLocks noGrp="1"/>
          </p:cNvSpPr>
          <p:nvPr>
            <p:ph type="body" sz="quarter" idx="11"/>
          </p:nvPr>
        </p:nvSpPr>
        <p:spPr>
          <a:xfrm>
            <a:off x="71400" y="706725"/>
            <a:ext cx="9721296" cy="2363724"/>
          </a:xfrm>
        </p:spPr>
        <p:txBody>
          <a:bodyPr/>
          <a:lstStyle/>
          <a:p>
            <a:pPr marL="342856" indent="-342856">
              <a:buFont typeface="Arial" pitchFamily="34" charset="0"/>
              <a:buChar char="•"/>
            </a:pPr>
            <a:endParaRPr lang="en-US" dirty="0" smtClean="0"/>
          </a:p>
          <a:p>
            <a:pPr marL="342856" indent="-342856">
              <a:buFont typeface="Arial" pitchFamily="34" charset="0"/>
              <a:buChar char="•"/>
            </a:pPr>
            <a:r>
              <a:rPr lang="ru-RU" dirty="0" smtClean="0"/>
              <a:t>Поддержка </a:t>
            </a:r>
            <a:r>
              <a:rPr lang="en-US" dirty="0" err="1" smtClean="0"/>
              <a:t>git</a:t>
            </a:r>
            <a:r>
              <a:rPr lang="en-US" dirty="0" smtClean="0"/>
              <a:t>, mercurial,</a:t>
            </a:r>
            <a:r>
              <a:rPr lang="ru-RU" dirty="0" smtClean="0"/>
              <a:t> </a:t>
            </a:r>
            <a:r>
              <a:rPr lang="en-US" dirty="0" smtClean="0"/>
              <a:t>TFS, </a:t>
            </a:r>
            <a:r>
              <a:rPr lang="en-US" dirty="0" err="1" smtClean="0"/>
              <a:t>svn</a:t>
            </a:r>
            <a:r>
              <a:rPr lang="en-US" dirty="0" smtClean="0"/>
              <a:t> </a:t>
            </a:r>
          </a:p>
          <a:p>
            <a:pPr marL="342856" indent="-342856">
              <a:buFont typeface="Arial" pitchFamily="34" charset="0"/>
              <a:buChar char="•"/>
            </a:pPr>
            <a:r>
              <a:rPr lang="ru-RU" dirty="0" smtClean="0"/>
              <a:t>Встроенные </a:t>
            </a:r>
            <a:r>
              <a:rPr lang="en-US" dirty="0" smtClean="0"/>
              <a:t>wiki, issue tracker, </a:t>
            </a:r>
            <a:r>
              <a:rPr lang="ru-RU" dirty="0" smtClean="0"/>
              <a:t>форумы</a:t>
            </a:r>
            <a:endParaRPr lang="en-US" dirty="0" smtClean="0"/>
          </a:p>
          <a:p>
            <a:pPr marL="342856" indent="-342856">
              <a:buFont typeface="Arial" pitchFamily="34" charset="0"/>
              <a:buChar char="•"/>
            </a:pPr>
            <a:r>
              <a:rPr lang="ru-RU" dirty="0" smtClean="0"/>
              <a:t>300К пользователей</a:t>
            </a:r>
          </a:p>
          <a:p>
            <a:pPr marL="342856" indent="-342856">
              <a:buFont typeface="Arial" pitchFamily="34" charset="0"/>
              <a:buChar char="•"/>
            </a:pPr>
            <a:r>
              <a:rPr lang="en-US" dirty="0" smtClean="0"/>
              <a:t>28</a:t>
            </a:r>
            <a:r>
              <a:rPr lang="ru-RU" dirty="0" smtClean="0"/>
              <a:t> 000 проектов</a:t>
            </a:r>
            <a:endParaRPr lang="ru-RU" dirty="0"/>
          </a:p>
          <a:p>
            <a:pPr marL="342856" indent="-342856">
              <a:buFont typeface="Arial" pitchFamily="34" charset="0"/>
              <a:buChar char="•"/>
            </a:pPr>
            <a:endParaRPr lang="ru-RU" dirty="0" smtClean="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798" y="1898547"/>
            <a:ext cx="6010601" cy="313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562133" y="771514"/>
            <a:ext cx="2390078" cy="492443"/>
          </a:xfrm>
          <a:prstGeom prst="rect">
            <a:avLst/>
          </a:prstGeom>
          <a:noFill/>
        </p:spPr>
        <p:txBody>
          <a:bodyPr wrap="none" lIns="0" tIns="0" rIns="0" bIns="0" rtlCol="0">
            <a:spAutoFit/>
          </a:bodyPr>
          <a:lstStyle/>
          <a:p>
            <a:r>
              <a:rPr lang="en-US" sz="3200" b="1" u="sng" dirty="0">
                <a:latin typeface="+mj-lt"/>
              </a:rPr>
              <a:t>codeplex.com</a:t>
            </a:r>
            <a:endParaRPr lang="en-US" sz="3200" b="1" dirty="0">
              <a:gradFill>
                <a:gsLst>
                  <a:gs pos="0">
                    <a:schemeClr val="tx1">
                      <a:lumMod val="75000"/>
                      <a:lumOff val="25000"/>
                    </a:schemeClr>
                  </a:gs>
                  <a:gs pos="80000">
                    <a:schemeClr val="tx1">
                      <a:lumMod val="65000"/>
                      <a:lumOff val="35000"/>
                    </a:schemeClr>
                  </a:gs>
                </a:gsLst>
                <a:lin ang="16200000" scaled="0"/>
              </a:gradFill>
              <a:latin typeface="+mj-lt"/>
            </a:endParaRPr>
          </a:p>
        </p:txBody>
      </p:sp>
    </p:spTree>
    <p:extLst>
      <p:ext uri="{BB962C8B-B14F-4D97-AF65-F5344CB8AC3E}">
        <p14:creationId xmlns:p14="http://schemas.microsoft.com/office/powerpoint/2010/main" val="17709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436" y="642384"/>
            <a:ext cx="8423524" cy="2609945"/>
          </a:xfrm>
        </p:spPr>
        <p:txBody>
          <a:bodyPr/>
          <a:lstStyle/>
          <a:p>
            <a:r>
              <a:rPr lang="ru-RU" sz="3200" dirty="0"/>
              <a:t>Содержание</a:t>
            </a:r>
            <a:r>
              <a:rPr lang="en-US" sz="3200" dirty="0"/>
              <a:t>:</a:t>
            </a:r>
          </a:p>
          <a:p>
            <a:pPr marL="685714" indent="-685714">
              <a:buFont typeface="Arial" pitchFamily="34" charset="0"/>
              <a:buChar char="•"/>
            </a:pPr>
            <a:r>
              <a:rPr lang="ru-RU" sz="3200" dirty="0" smtClean="0"/>
              <a:t>Облачные технологии </a:t>
            </a:r>
            <a:r>
              <a:rPr lang="en-US" sz="3200" dirty="0" smtClean="0"/>
              <a:t>Microsoft </a:t>
            </a:r>
            <a:endParaRPr lang="ru-RU" sz="3200" dirty="0"/>
          </a:p>
          <a:p>
            <a:pPr marL="685714" indent="-685714">
              <a:buFont typeface="Arial" pitchFamily="34" charset="0"/>
              <a:buChar char="•"/>
            </a:pPr>
            <a:r>
              <a:rPr lang="en-US" sz="3200" dirty="0" smtClean="0"/>
              <a:t>Windows Azure – </a:t>
            </a:r>
            <a:r>
              <a:rPr lang="ru-RU" sz="3200" dirty="0" smtClean="0"/>
              <a:t>технологии </a:t>
            </a:r>
            <a:endParaRPr lang="en-US" sz="3200" dirty="0" smtClean="0"/>
          </a:p>
          <a:p>
            <a:pPr marL="685714" indent="-685714">
              <a:buFont typeface="Arial" pitchFamily="34" charset="0"/>
              <a:buChar char="•"/>
            </a:pPr>
            <a:r>
              <a:rPr lang="ru-RU" sz="3200" dirty="0" smtClean="0"/>
              <a:t>Демо и примеры сервисов</a:t>
            </a:r>
            <a:endParaRPr lang="en-US" sz="3200" dirty="0" smtClean="0"/>
          </a:p>
          <a:p>
            <a:pPr marL="685714" indent="-685714">
              <a:buFont typeface="Arial" pitchFamily="34" charset="0"/>
              <a:buChar char="•"/>
            </a:pPr>
            <a:r>
              <a:rPr lang="ru-RU" sz="3200" dirty="0" smtClean="0"/>
              <a:t>Вопросы</a:t>
            </a:r>
            <a:r>
              <a:rPr lang="en-US" sz="3200" dirty="0" smtClean="0"/>
              <a:t> </a:t>
            </a:r>
            <a:r>
              <a:rPr lang="ru-RU" sz="3200" dirty="0" smtClean="0"/>
              <a:t>и ответы...</a:t>
            </a:r>
            <a:endParaRPr lang="en-US" sz="3200" dirty="0"/>
          </a:p>
        </p:txBody>
      </p:sp>
      <p:sp>
        <p:nvSpPr>
          <p:cNvPr id="3" name="Text Placeholder 1"/>
          <p:cNvSpPr>
            <a:spLocks noGrp="1"/>
          </p:cNvSpPr>
          <p:nvPr>
            <p:ph type="body" sz="quarter" idx="10"/>
          </p:nvPr>
        </p:nvSpPr>
        <p:spPr>
          <a:xfrm>
            <a:off x="3671880" y="4337356"/>
            <a:ext cx="8423524" cy="249299"/>
          </a:xfrm>
        </p:spPr>
        <p:txBody>
          <a:bodyPr/>
          <a:lstStyle/>
          <a:p>
            <a:r>
              <a:rPr lang="ru-RU" sz="1800" dirty="0"/>
              <a:t>хэштег конференции в </a:t>
            </a:r>
            <a:r>
              <a:rPr lang="en-US" sz="1800" dirty="0" smtClean="0"/>
              <a:t>twitter:  </a:t>
            </a:r>
            <a:r>
              <a:rPr lang="en-US" sz="1800" b="1" dirty="0" smtClean="0"/>
              <a:t>#</a:t>
            </a:r>
            <a:r>
              <a:rPr lang="en-US" sz="1800" b="1" dirty="0" err="1" smtClean="0"/>
              <a:t>cloudsnn</a:t>
            </a:r>
            <a:endParaRPr lang="en-US" sz="1800" b="1" dirty="0"/>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1832" y="4315465"/>
            <a:ext cx="270036" cy="27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61413" y="501478"/>
            <a:ext cx="9721296" cy="332399"/>
          </a:xfrm>
        </p:spPr>
        <p:txBody>
          <a:bodyPr/>
          <a:lstStyle/>
          <a:p>
            <a:r>
              <a:rPr lang="ru-RU" dirty="0" smtClean="0"/>
              <a:t>Другие ресурсы по </a:t>
            </a:r>
            <a:r>
              <a:rPr lang="en-US" dirty="0" smtClean="0"/>
              <a:t>open source:</a:t>
            </a:r>
            <a:endParaRPr lang="en-US" dirty="0"/>
          </a:p>
        </p:txBody>
      </p:sp>
      <p:sp>
        <p:nvSpPr>
          <p:cNvPr id="4" name="Text Placeholder 2"/>
          <p:cNvSpPr>
            <a:spLocks noGrp="1"/>
          </p:cNvSpPr>
          <p:nvPr>
            <p:ph type="body" sz="quarter" idx="11"/>
          </p:nvPr>
        </p:nvSpPr>
        <p:spPr>
          <a:xfrm>
            <a:off x="161413" y="951538"/>
            <a:ext cx="9721296" cy="4025717"/>
          </a:xfrm>
        </p:spPr>
        <p:txBody>
          <a:bodyPr/>
          <a:lstStyle/>
          <a:p>
            <a:pPr marL="342856" indent="-342856">
              <a:lnSpc>
                <a:spcPct val="200000"/>
              </a:lnSpc>
              <a:buFont typeface="Arial" pitchFamily="34" charset="0"/>
              <a:buChar char="•"/>
            </a:pPr>
            <a:r>
              <a:rPr lang="en-US" dirty="0" smtClean="0"/>
              <a:t>SDK </a:t>
            </a:r>
            <a:r>
              <a:rPr lang="en-US" dirty="0"/>
              <a:t>(node.js, java, </a:t>
            </a:r>
            <a:r>
              <a:rPr lang="en-US" dirty="0" smtClean="0"/>
              <a:t>python, … ):</a:t>
            </a:r>
            <a:r>
              <a:rPr lang="ru-RU" dirty="0" smtClean="0"/>
              <a:t> </a:t>
            </a:r>
            <a:r>
              <a:rPr lang="en-US" b="1" u="sng" dirty="0" smtClean="0"/>
              <a:t>github.com/</a:t>
            </a:r>
            <a:r>
              <a:rPr lang="en-US" b="1" u="sng" dirty="0" err="1" smtClean="0"/>
              <a:t>WindowsAzure</a:t>
            </a:r>
            <a:endParaRPr lang="en-US" b="1" u="sng" dirty="0" smtClean="0"/>
          </a:p>
          <a:p>
            <a:pPr marL="342856" indent="-342856">
              <a:lnSpc>
                <a:spcPct val="200000"/>
              </a:lnSpc>
              <a:buFont typeface="Arial" pitchFamily="34" charset="0"/>
              <a:buChar char="•"/>
            </a:pPr>
            <a:r>
              <a:rPr lang="en-US" dirty="0" err="1" smtClean="0"/>
              <a:t>MSOpenTech</a:t>
            </a:r>
            <a:r>
              <a:rPr lang="en-US" dirty="0" smtClean="0"/>
              <a:t> (</a:t>
            </a:r>
            <a:r>
              <a:rPr lang="en-US" dirty="0" err="1" smtClean="0"/>
              <a:t>redis</a:t>
            </a:r>
            <a:r>
              <a:rPr lang="en-US" dirty="0" smtClean="0"/>
              <a:t>, </a:t>
            </a:r>
            <a:r>
              <a:rPr lang="en-US" dirty="0" err="1" smtClean="0"/>
              <a:t>solr</a:t>
            </a:r>
            <a:r>
              <a:rPr lang="en-US" dirty="0" smtClean="0"/>
              <a:t>, </a:t>
            </a:r>
            <a:r>
              <a:rPr lang="en-US" dirty="0" err="1" smtClean="0"/>
              <a:t>couchDB</a:t>
            </a:r>
            <a:r>
              <a:rPr lang="en-US" dirty="0" smtClean="0"/>
              <a:t>, … ): </a:t>
            </a:r>
            <a:r>
              <a:rPr lang="en-US" b="1" u="sng" dirty="0" smtClean="0"/>
              <a:t>github.com/</a:t>
            </a:r>
            <a:r>
              <a:rPr lang="en-US" b="1" u="sng" dirty="0" err="1" smtClean="0"/>
              <a:t>MSOpenTech</a:t>
            </a:r>
            <a:endParaRPr lang="en-US" b="1" u="sng" dirty="0" smtClean="0"/>
          </a:p>
          <a:p>
            <a:pPr marL="342856" indent="-342856">
              <a:lnSpc>
                <a:spcPct val="200000"/>
              </a:lnSpc>
              <a:buFont typeface="Arial" pitchFamily="34" charset="0"/>
              <a:buChar char="•"/>
            </a:pPr>
            <a:r>
              <a:rPr lang="en-US" dirty="0" smtClean="0"/>
              <a:t>Toolkits ( android</a:t>
            </a:r>
            <a:r>
              <a:rPr lang="en-US" dirty="0"/>
              <a:t>, iPhone, </a:t>
            </a:r>
            <a:r>
              <a:rPr lang="en-US" dirty="0" smtClean="0"/>
              <a:t>..): </a:t>
            </a:r>
            <a:r>
              <a:rPr lang="en-US" b="1" u="sng" dirty="0" smtClean="0"/>
              <a:t>github.com/</a:t>
            </a:r>
            <a:r>
              <a:rPr lang="en-US" b="1" u="sng" dirty="0" err="1" smtClean="0"/>
              <a:t>WindowsAzure</a:t>
            </a:r>
            <a:r>
              <a:rPr lang="en-US" b="1" u="sng" dirty="0" smtClean="0"/>
              <a:t>-Toolkits</a:t>
            </a:r>
          </a:p>
          <a:p>
            <a:pPr marL="342856" indent="-342856">
              <a:lnSpc>
                <a:spcPct val="200000"/>
              </a:lnSpc>
              <a:buFont typeface="Arial" pitchFamily="34" charset="0"/>
              <a:buChar char="•"/>
            </a:pPr>
            <a:r>
              <a:rPr lang="en-US" dirty="0" err="1" smtClean="0"/>
              <a:t>OpenSource</a:t>
            </a:r>
            <a:r>
              <a:rPr lang="en-US" dirty="0" smtClean="0"/>
              <a:t> </a:t>
            </a:r>
            <a:r>
              <a:rPr lang="ru-RU" dirty="0" smtClean="0"/>
              <a:t>в </a:t>
            </a:r>
            <a:r>
              <a:rPr lang="en-US" dirty="0" smtClean="0"/>
              <a:t>Microsoft</a:t>
            </a:r>
            <a:r>
              <a:rPr lang="en-US" dirty="0"/>
              <a:t>:</a:t>
            </a:r>
            <a:r>
              <a:rPr lang="en-US" dirty="0" smtClean="0"/>
              <a:t> </a:t>
            </a:r>
            <a:r>
              <a:rPr lang="en-US" b="1" u="sng" dirty="0" smtClean="0"/>
              <a:t>blogs.technet.com/b/port25</a:t>
            </a:r>
            <a:r>
              <a:rPr lang="en-US" b="1" u="sng" dirty="0"/>
              <a:t>/</a:t>
            </a:r>
            <a:endParaRPr lang="en-US" b="1" u="sng" dirty="0" smtClean="0"/>
          </a:p>
          <a:p>
            <a:pPr marL="342856" indent="-342856">
              <a:lnSpc>
                <a:spcPct val="100000"/>
              </a:lnSpc>
              <a:buFont typeface="Arial" pitchFamily="34" charset="0"/>
              <a:buChar char="•"/>
            </a:pPr>
            <a:endParaRPr lang="en-US" dirty="0" smtClean="0"/>
          </a:p>
          <a:p>
            <a:r>
              <a:rPr lang="en-US" dirty="0" smtClean="0"/>
              <a:t> </a:t>
            </a:r>
            <a:endParaRPr lang="en-US" dirty="0"/>
          </a:p>
        </p:txBody>
      </p:sp>
    </p:spTree>
    <p:extLst>
      <p:ext uri="{BB962C8B-B14F-4D97-AF65-F5344CB8AC3E}">
        <p14:creationId xmlns:p14="http://schemas.microsoft.com/office/powerpoint/2010/main" val="320541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52" y="415145"/>
            <a:ext cx="8011068" cy="960129"/>
          </a:xfrm>
          <a:prstGeom prst="rect">
            <a:avLst/>
          </a:prstGeom>
        </p:spPr>
        <p:txBody>
          <a:bodyPr lIns="91428" tIns="45714" rIns="91428" bIns="45714"/>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Open-source </a:t>
            </a:r>
            <a:r>
              <a:rPr lang="ru-RU" dirty="0" smtClean="0"/>
              <a:t>технологии </a:t>
            </a:r>
            <a:endParaRPr lang="ru-RU" dirty="0"/>
          </a:p>
        </p:txBody>
      </p:sp>
      <p:sp>
        <p:nvSpPr>
          <p:cNvPr id="8" name="TextBox 7"/>
          <p:cNvSpPr txBox="1"/>
          <p:nvPr/>
        </p:nvSpPr>
        <p:spPr>
          <a:xfrm>
            <a:off x="35446" y="1114099"/>
            <a:ext cx="7051964" cy="1077218"/>
          </a:xfrm>
          <a:prstGeom prst="rect">
            <a:avLst/>
          </a:prstGeom>
          <a:noFill/>
        </p:spPr>
        <p:txBody>
          <a:bodyPr wrap="square" lIns="0" tIns="0" rIns="0" bIns="0" rtlCol="0">
            <a:spAutoFit/>
          </a:bodyPr>
          <a:lstStyle/>
          <a:p>
            <a:pPr marL="342856" indent="-342856">
              <a:buFont typeface="Arial" pitchFamily="34" charset="0"/>
              <a:buChar char="•"/>
            </a:pPr>
            <a:r>
              <a:rPr lang="ru-RU" sz="1400" dirty="0">
                <a:gradFill>
                  <a:gsLst>
                    <a:gs pos="0">
                      <a:schemeClr val="tx1"/>
                    </a:gs>
                    <a:gs pos="86000">
                      <a:schemeClr val="tx1"/>
                    </a:gs>
                  </a:gsLst>
                  <a:lin ang="5400000" scaled="0"/>
                </a:gradFill>
              </a:rPr>
              <a:t>Облачный сервис для создания, распространения и продажи авторского контента с использованием виджетов</a:t>
            </a:r>
            <a:endParaRPr lang="en-US" sz="1400" dirty="0">
              <a:gradFill>
                <a:gsLst>
                  <a:gs pos="0">
                    <a:schemeClr val="tx1"/>
                  </a:gs>
                  <a:gs pos="86000">
                    <a:schemeClr val="tx1"/>
                  </a:gs>
                </a:gsLst>
                <a:lin ang="5400000" scaled="0"/>
              </a:gradFill>
            </a:endParaRPr>
          </a:p>
          <a:p>
            <a:pPr marL="342856" indent="-342856">
              <a:buFont typeface="Arial" pitchFamily="34" charset="0"/>
              <a:buChar char="•"/>
            </a:pPr>
            <a:r>
              <a:rPr lang="ru-RU" sz="1400" dirty="0">
                <a:gradFill>
                  <a:gsLst>
                    <a:gs pos="0">
                      <a:schemeClr val="tx1"/>
                    </a:gs>
                    <a:gs pos="86000">
                      <a:schemeClr val="tx1"/>
                    </a:gs>
                  </a:gsLst>
                  <a:lin ang="5400000" scaled="0"/>
                </a:gradFill>
              </a:rPr>
              <a:t>Как основная БД используется </a:t>
            </a:r>
            <a:r>
              <a:rPr lang="en-US" sz="1400" dirty="0" err="1">
                <a:gradFill>
                  <a:gsLst>
                    <a:gs pos="0">
                      <a:schemeClr val="tx1"/>
                    </a:gs>
                    <a:gs pos="86000">
                      <a:schemeClr val="tx1"/>
                    </a:gs>
                  </a:gsLst>
                  <a:lin ang="5400000" scaled="0"/>
                </a:gradFill>
              </a:rPr>
              <a:t>NoSQL</a:t>
            </a:r>
            <a:r>
              <a:rPr lang="en-US" sz="1400" dirty="0">
                <a:gradFill>
                  <a:gsLst>
                    <a:gs pos="0">
                      <a:schemeClr val="tx1"/>
                    </a:gs>
                    <a:gs pos="86000">
                      <a:schemeClr val="tx1"/>
                    </a:gs>
                  </a:gsLst>
                  <a:lin ang="5400000" scaled="0"/>
                </a:gradFill>
              </a:rPr>
              <a:t> </a:t>
            </a:r>
            <a:r>
              <a:rPr lang="en-US" sz="1400" dirty="0" err="1">
                <a:gradFill>
                  <a:gsLst>
                    <a:gs pos="0">
                      <a:schemeClr val="tx1"/>
                    </a:gs>
                    <a:gs pos="86000">
                      <a:schemeClr val="tx1"/>
                    </a:gs>
                  </a:gsLst>
                  <a:lin ang="5400000" scaled="0"/>
                </a:gradFill>
              </a:rPr>
              <a:t>TableStorage</a:t>
            </a:r>
            <a:r>
              <a:rPr lang="en-US" sz="1400" dirty="0">
                <a:gradFill>
                  <a:gsLst>
                    <a:gs pos="0">
                      <a:schemeClr val="tx1"/>
                    </a:gs>
                    <a:gs pos="86000">
                      <a:schemeClr val="tx1"/>
                    </a:gs>
                  </a:gsLst>
                  <a:lin ang="5400000" scaled="0"/>
                </a:gradFill>
              </a:rPr>
              <a:t>, Apache </a:t>
            </a:r>
            <a:r>
              <a:rPr lang="en-US" sz="1400" dirty="0" err="1">
                <a:gradFill>
                  <a:gsLst>
                    <a:gs pos="0">
                      <a:schemeClr val="tx1"/>
                    </a:gs>
                    <a:gs pos="86000">
                      <a:schemeClr val="tx1"/>
                    </a:gs>
                  </a:gsLst>
                  <a:lin ang="5400000" scaled="0"/>
                </a:gradFill>
              </a:rPr>
              <a:t>Lucene</a:t>
            </a:r>
            <a:r>
              <a:rPr lang="en-US" sz="1400" dirty="0">
                <a:gradFill>
                  <a:gsLst>
                    <a:gs pos="0">
                      <a:schemeClr val="tx1"/>
                    </a:gs>
                    <a:gs pos="86000">
                      <a:schemeClr val="tx1"/>
                    </a:gs>
                  </a:gsLst>
                  <a:lin ang="5400000" scaled="0"/>
                </a:gradFill>
              </a:rPr>
              <a:t> </a:t>
            </a:r>
            <a:r>
              <a:rPr lang="ru-RU" sz="1400" dirty="0">
                <a:gradFill>
                  <a:gsLst>
                    <a:gs pos="0">
                      <a:schemeClr val="tx1"/>
                    </a:gs>
                    <a:gs pos="86000">
                      <a:schemeClr val="tx1"/>
                    </a:gs>
                  </a:gsLst>
                  <a:lin ang="5400000" scaled="0"/>
                </a:gradFill>
              </a:rPr>
              <a:t>как движок для поиска </a:t>
            </a:r>
            <a:endParaRPr lang="en-US" sz="1400" dirty="0">
              <a:gradFill>
                <a:gsLst>
                  <a:gs pos="0">
                    <a:schemeClr val="tx1"/>
                  </a:gs>
                  <a:gs pos="86000">
                    <a:schemeClr val="tx1"/>
                  </a:gs>
                </a:gsLst>
                <a:lin ang="5400000" scaled="0"/>
              </a:gradFill>
            </a:endParaRPr>
          </a:p>
          <a:p>
            <a:pPr marL="342856" indent="-342856">
              <a:buFont typeface="Arial" pitchFamily="34" charset="0"/>
              <a:buChar char="•"/>
            </a:pPr>
            <a:r>
              <a:rPr lang="ru-RU" sz="1400" dirty="0">
                <a:gradFill>
                  <a:gsLst>
                    <a:gs pos="0">
                      <a:schemeClr val="tx1"/>
                    </a:gs>
                    <a:gs pos="86000">
                      <a:schemeClr val="tx1"/>
                    </a:gs>
                  </a:gsLst>
                  <a:lin ang="5400000" scaled="0"/>
                </a:gradFill>
              </a:rPr>
              <a:t>Оплата авторам контента через </a:t>
            </a:r>
            <a:r>
              <a:rPr lang="en-US" sz="1400" dirty="0">
                <a:gradFill>
                  <a:gsLst>
                    <a:gs pos="0">
                      <a:schemeClr val="tx1"/>
                    </a:gs>
                    <a:gs pos="86000">
                      <a:schemeClr val="tx1"/>
                    </a:gs>
                  </a:gsLst>
                  <a:lin ang="5400000" scaled="0"/>
                </a:gradFill>
              </a:rPr>
              <a:t>PayPal</a:t>
            </a:r>
          </a:p>
        </p:txBody>
      </p:sp>
      <p:sp>
        <p:nvSpPr>
          <p:cNvPr id="9" name="TextBox 8"/>
          <p:cNvSpPr txBox="1"/>
          <p:nvPr/>
        </p:nvSpPr>
        <p:spPr>
          <a:xfrm>
            <a:off x="6949956" y="1081686"/>
            <a:ext cx="2112758"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http://atcontent.com</a:t>
            </a: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200" y="554602"/>
            <a:ext cx="1756083" cy="54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abokov\Documents\Azure\Partners\atcontent\Payments Archite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082" y="2191321"/>
            <a:ext cx="3448069" cy="2083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06700" y="1948248"/>
            <a:ext cx="4037300" cy="276999"/>
          </a:xfrm>
          <a:prstGeom prst="rect">
            <a:avLst/>
          </a:prstGeom>
          <a:noFill/>
        </p:spPr>
        <p:txBody>
          <a:bodyPr wrap="square" lIns="0" tIns="0" rIns="0" bIns="0" rtlCol="0">
            <a:spAutoFit/>
          </a:bodyPr>
          <a:lstStyle/>
          <a:p>
            <a:r>
              <a:rPr lang="ru-RU" dirty="0" smtClean="0">
                <a:gradFill>
                  <a:gsLst>
                    <a:gs pos="0">
                      <a:schemeClr val="tx1"/>
                    </a:gs>
                    <a:gs pos="86000">
                      <a:schemeClr val="tx1"/>
                    </a:gs>
                  </a:gsLst>
                  <a:lin ang="5400000" scaled="0"/>
                </a:gradFill>
                <a:latin typeface="+mj-lt"/>
              </a:rPr>
              <a:t>Интеграция с </a:t>
            </a:r>
            <a:r>
              <a:rPr lang="en-US" dirty="0" smtClean="0">
                <a:gradFill>
                  <a:gsLst>
                    <a:gs pos="0">
                      <a:schemeClr val="tx1"/>
                    </a:gs>
                    <a:gs pos="86000">
                      <a:schemeClr val="tx1"/>
                    </a:gs>
                  </a:gsLst>
                  <a:lin ang="5400000" scaled="0"/>
                </a:gradFill>
                <a:latin typeface="+mj-lt"/>
              </a:rPr>
              <a:t>PayPal </a:t>
            </a:r>
            <a:r>
              <a:rPr lang="ru-RU" dirty="0" smtClean="0">
                <a:gradFill>
                  <a:gsLst>
                    <a:gs pos="0">
                      <a:schemeClr val="tx1"/>
                    </a:gs>
                    <a:gs pos="86000">
                      <a:schemeClr val="tx1"/>
                    </a:gs>
                  </a:gsLst>
                  <a:lin ang="5400000" scaled="0"/>
                </a:gradFill>
                <a:latin typeface="+mj-lt"/>
              </a:rPr>
              <a:t>и механизм оплаты</a:t>
            </a:r>
            <a:endParaRPr lang="en-US" dirty="0" smtClean="0">
              <a:gradFill>
                <a:gsLst>
                  <a:gs pos="0">
                    <a:schemeClr val="tx1"/>
                  </a:gs>
                  <a:gs pos="86000">
                    <a:schemeClr val="tx1"/>
                  </a:gs>
                </a:gsLst>
                <a:lin ang="5400000" scaled="0"/>
              </a:gradFill>
              <a:latin typeface="+mj-lt"/>
            </a:endParaRPr>
          </a:p>
        </p:txBody>
      </p:sp>
      <p:pic>
        <p:nvPicPr>
          <p:cNvPr id="14" name="Picture 2" descr="C:\Users\abokov\Documents\Azure\Partners\atcontent\Publish Architec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24" y="2235024"/>
            <a:ext cx="4050540" cy="2510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80407" y="4502655"/>
            <a:ext cx="3240432" cy="276999"/>
          </a:xfrm>
          <a:prstGeom prst="rect">
            <a:avLst/>
          </a:prstGeom>
          <a:noFill/>
        </p:spPr>
        <p:txBody>
          <a:bodyPr wrap="square" lIns="0" tIns="0" rIns="0" bIns="0" rtlCol="0">
            <a:spAutoFit/>
          </a:bodyPr>
          <a:lstStyle/>
          <a:p>
            <a:r>
              <a:rPr lang="ru-RU" dirty="0" smtClean="0">
                <a:gradFill>
                  <a:gsLst>
                    <a:gs pos="0">
                      <a:schemeClr val="tx1">
                        <a:lumMod val="75000"/>
                        <a:lumOff val="25000"/>
                      </a:schemeClr>
                    </a:gs>
                    <a:gs pos="80000">
                      <a:schemeClr val="tx1">
                        <a:lumMod val="65000"/>
                        <a:lumOff val="35000"/>
                      </a:schemeClr>
                    </a:gs>
                  </a:gsLst>
                  <a:lin ang="16200000" scaled="0"/>
                </a:gradFill>
                <a:latin typeface="+mj-lt"/>
              </a:rPr>
              <a:t>Подробнее –  </a:t>
            </a:r>
            <a:r>
              <a:rPr lang="en-US" b="1" dirty="0">
                <a:latin typeface="+mj-lt"/>
                <a:hlinkClick r:id="rId6"/>
              </a:rPr>
              <a:t>ou.gs/</a:t>
            </a:r>
            <a:r>
              <a:rPr lang="en-US" b="1" dirty="0" err="1">
                <a:latin typeface="+mj-lt"/>
                <a:hlinkClick r:id="rId6"/>
              </a:rPr>
              <a:t>atcontent</a:t>
            </a:r>
            <a:endParaRPr lang="en-US" dirty="0" smtClean="0">
              <a:gradFill>
                <a:gsLst>
                  <a:gs pos="0">
                    <a:schemeClr val="tx1">
                      <a:lumMod val="75000"/>
                      <a:lumOff val="25000"/>
                    </a:schemeClr>
                  </a:gs>
                  <a:gs pos="80000">
                    <a:schemeClr val="tx1">
                      <a:lumMod val="65000"/>
                      <a:lumOff val="35000"/>
                    </a:schemeClr>
                  </a:gs>
                </a:gsLst>
                <a:lin ang="16200000" scaled="0"/>
              </a:gradFill>
              <a:latin typeface="+mj-lt"/>
            </a:endParaRPr>
          </a:p>
        </p:txBody>
      </p:sp>
    </p:spTree>
    <p:extLst>
      <p:ext uri="{BB962C8B-B14F-4D97-AF65-F5344CB8AC3E}">
        <p14:creationId xmlns:p14="http://schemas.microsoft.com/office/powerpoint/2010/main" val="425503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324" y="531716"/>
            <a:ext cx="4505272" cy="615553"/>
          </a:xfrm>
          <a:prstGeom prst="rect">
            <a:avLst/>
          </a:prstGeom>
          <a:noFill/>
        </p:spPr>
        <p:txBody>
          <a:bodyPr wrap="none" lIns="0" tIns="0" rIns="0" bIns="0" rtlCol="0">
            <a:spAutoFit/>
          </a:bodyPr>
          <a:lstStyle/>
          <a:p>
            <a:r>
              <a:rPr lang="ru-RU"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Связанные доклады</a:t>
            </a:r>
            <a:endParaRPr lang="en-US"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6" name="TextBox 5"/>
          <p:cNvSpPr txBox="1"/>
          <p:nvPr/>
        </p:nvSpPr>
        <p:spPr>
          <a:xfrm>
            <a:off x="777053" y="1776720"/>
            <a:ext cx="7589983" cy="2462213"/>
          </a:xfrm>
          <a:prstGeom prst="rect">
            <a:avLst/>
          </a:prstGeom>
          <a:noFill/>
        </p:spPr>
        <p:txBody>
          <a:bodyPr wrap="square" lIns="0" tIns="0" rIns="0" bIns="0" rtlCol="0">
            <a:spAutoFit/>
          </a:bodyPr>
          <a:lstStyle/>
          <a:p>
            <a:endParaRPr lang="en-US" sz="1600" b="1" dirty="0" smtClean="0">
              <a:latin typeface="+mj-lt"/>
            </a:endParaRPr>
          </a:p>
          <a:p>
            <a:r>
              <a:rPr lang="ru-RU" sz="1600" b="1" dirty="0" smtClean="0">
                <a:latin typeface="+mj-lt"/>
              </a:rPr>
              <a:t>Секция – Инновации в </a:t>
            </a:r>
            <a:r>
              <a:rPr lang="en-US" sz="1600" b="1" dirty="0" smtClean="0">
                <a:latin typeface="+mj-lt"/>
              </a:rPr>
              <a:t>IT : 13.15 – </a:t>
            </a:r>
            <a:r>
              <a:rPr lang="ru-RU" sz="1600" b="1" dirty="0" smtClean="0">
                <a:latin typeface="+mj-lt"/>
              </a:rPr>
              <a:t>Евгения Шатилова, Алексей </a:t>
            </a:r>
            <a:r>
              <a:rPr lang="ru-RU" sz="1600" b="1" dirty="0" smtClean="0">
                <a:latin typeface="+mj-lt"/>
              </a:rPr>
              <a:t>Любко </a:t>
            </a:r>
            <a:r>
              <a:rPr lang="en-US" sz="1600" b="1" dirty="0" smtClean="0">
                <a:latin typeface="+mj-lt"/>
              </a:rPr>
              <a:t> -</a:t>
            </a:r>
            <a:r>
              <a:rPr lang="ru-RU" sz="1600" dirty="0" smtClean="0"/>
              <a:t>Облачный </a:t>
            </a:r>
            <a:r>
              <a:rPr lang="ru-RU" sz="1600" dirty="0"/>
              <a:t>сервис Пряники-Мотивация 2.0: "лайки" и "бейджи" на службе </a:t>
            </a:r>
            <a:r>
              <a:rPr lang="ru-RU" sz="1600" dirty="0" smtClean="0"/>
              <a:t>бизнеса</a:t>
            </a:r>
            <a:endParaRPr lang="en-US" sz="1600" dirty="0" smtClean="0"/>
          </a:p>
          <a:p>
            <a:endParaRPr lang="en-US" sz="1600" dirty="0" smtClean="0"/>
          </a:p>
          <a:p>
            <a:r>
              <a:rPr lang="ru-RU" sz="1600" dirty="0"/>
              <a:t>Секция </a:t>
            </a:r>
            <a:r>
              <a:rPr lang="ru-RU" sz="1600" dirty="0" smtClean="0"/>
              <a:t>–</a:t>
            </a:r>
            <a:r>
              <a:rPr lang="en-US" sz="1600" dirty="0" smtClean="0"/>
              <a:t> </a:t>
            </a:r>
            <a:r>
              <a:rPr lang="ru-RU" sz="1600" dirty="0" smtClean="0"/>
              <a:t>Партнерство в </a:t>
            </a:r>
            <a:r>
              <a:rPr lang="en-US" sz="1600" dirty="0" err="1" smtClean="0"/>
              <a:t>SaaS</a:t>
            </a:r>
            <a:r>
              <a:rPr lang="en-US" sz="1600" dirty="0" smtClean="0"/>
              <a:t> </a:t>
            </a:r>
            <a:r>
              <a:rPr lang="en-US" sz="1600" dirty="0"/>
              <a:t>: </a:t>
            </a:r>
            <a:r>
              <a:rPr lang="en-US" sz="1600" dirty="0" smtClean="0"/>
              <a:t>14.30 </a:t>
            </a:r>
            <a:r>
              <a:rPr lang="en-US" sz="1600" dirty="0"/>
              <a:t>– </a:t>
            </a:r>
            <a:r>
              <a:rPr lang="ru-RU" sz="1600" dirty="0" smtClean="0"/>
              <a:t>Георгий Гаджиев - Создание </a:t>
            </a:r>
            <a:r>
              <a:rPr lang="ru-RU" sz="1600" dirty="0"/>
              <a:t>гибридной облачной модели на базе решений </a:t>
            </a:r>
            <a:r>
              <a:rPr lang="en-US" sz="1600" dirty="0"/>
              <a:t>Microsoft System Center</a:t>
            </a:r>
            <a:r>
              <a:rPr lang="ru-RU" sz="1600" dirty="0"/>
              <a:t> 2012 и </a:t>
            </a:r>
            <a:r>
              <a:rPr lang="en-US" sz="1600" dirty="0"/>
              <a:t>Windows Azure</a:t>
            </a:r>
            <a:r>
              <a:rPr lang="ru-RU" sz="1600" dirty="0" smtClean="0"/>
              <a:t>"</a:t>
            </a:r>
            <a:endParaRPr lang="en-US" sz="1600" dirty="0" smtClean="0"/>
          </a:p>
          <a:p>
            <a:endParaRPr lang="en-US" sz="1600" dirty="0"/>
          </a:p>
          <a:p>
            <a:endParaRPr lang="en-US" sz="1600" dirty="0" smtClean="0"/>
          </a:p>
          <a:p>
            <a:endParaRPr lang="en-US" sz="1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4" name="TextBox 3"/>
          <p:cNvSpPr txBox="1"/>
          <p:nvPr/>
        </p:nvSpPr>
        <p:spPr>
          <a:xfrm>
            <a:off x="611472" y="1401594"/>
            <a:ext cx="964431" cy="369332"/>
          </a:xfrm>
          <a:prstGeom prst="rect">
            <a:avLst/>
          </a:prstGeom>
          <a:noFill/>
        </p:spPr>
        <p:txBody>
          <a:bodyPr wrap="none" lIns="0" tIns="0" rIns="0" bIns="0" rtlCol="0">
            <a:spAutoFit/>
          </a:bodyPr>
          <a:lstStyle/>
          <a:p>
            <a:r>
              <a:rPr lang="ru-RU"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Завтра</a:t>
            </a:r>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endPar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1026" name="Picture 2" descr="C:\Users\abokov\AppData\Local\Microsoft\Windows\Temporary Internet Files\Content.Outlook\0QH8M3YP\лого клаудс 2012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348" y="173679"/>
            <a:ext cx="1654375" cy="71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3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701484" y="681498"/>
            <a:ext cx="8928992" cy="5166905"/>
          </a:xfrm>
          <a:prstGeom prst="rect">
            <a:avLst/>
          </a:prstGeom>
        </p:spPr>
        <p:txBody>
          <a:bodyPr lIns="91428" tIns="45714" rIns="91428" bIns="45714">
            <a:normAutofit/>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ru-RU" sz="3200" dirty="0" smtClean="0">
                <a:solidFill>
                  <a:schemeClr val="tx1"/>
                </a:solidFill>
                <a:latin typeface="+mj-lt"/>
              </a:rPr>
              <a:t>Полезные  ресурсы</a:t>
            </a:r>
            <a:endParaRPr lang="en-US" sz="3200" dirty="0" smtClean="0">
              <a:solidFill>
                <a:schemeClr val="tx1"/>
              </a:solidFill>
              <a:latin typeface="+mj-lt"/>
            </a:endParaRPr>
          </a:p>
          <a:p>
            <a:pPr>
              <a:lnSpc>
                <a:spcPct val="150000"/>
              </a:lnSpc>
            </a:pPr>
            <a:r>
              <a:rPr lang="ru-RU" sz="2000" dirty="0">
                <a:solidFill>
                  <a:schemeClr val="tx1"/>
                </a:solidFill>
                <a:latin typeface="+mj-lt"/>
              </a:rPr>
              <a:t>Группа разработчиков</a:t>
            </a:r>
            <a:r>
              <a:rPr lang="en-US" sz="2000" dirty="0">
                <a:solidFill>
                  <a:schemeClr val="tx1"/>
                </a:solidFill>
                <a:latin typeface="+mj-lt"/>
              </a:rPr>
              <a:t> Windows Azure:  </a:t>
            </a:r>
            <a:r>
              <a:rPr lang="en-US" sz="2000" b="1" u="sng" dirty="0">
                <a:solidFill>
                  <a:schemeClr val="tx1"/>
                </a:solidFill>
                <a:latin typeface="+mj-lt"/>
              </a:rPr>
              <a:t>ou.gs/user</a:t>
            </a:r>
          </a:p>
          <a:p>
            <a:pPr>
              <a:lnSpc>
                <a:spcPct val="150000"/>
              </a:lnSpc>
            </a:pPr>
            <a:r>
              <a:rPr lang="ru-RU" sz="2000" dirty="0">
                <a:solidFill>
                  <a:schemeClr val="tx1"/>
                </a:solidFill>
                <a:latin typeface="+mj-lt"/>
              </a:rPr>
              <a:t>Сообщество по безопасности</a:t>
            </a:r>
            <a:r>
              <a:rPr lang="en-US" sz="2000" dirty="0">
                <a:solidFill>
                  <a:schemeClr val="tx1"/>
                </a:solidFill>
                <a:latin typeface="+mj-lt"/>
              </a:rPr>
              <a:t> IT Security:  </a:t>
            </a:r>
            <a:r>
              <a:rPr lang="en-US" sz="2000" b="1" u="sng" dirty="0">
                <a:solidFill>
                  <a:schemeClr val="tx1"/>
                </a:solidFill>
                <a:latin typeface="+mj-lt"/>
              </a:rPr>
              <a:t>ou.gs/</a:t>
            </a:r>
            <a:r>
              <a:rPr lang="en-US" sz="2000" b="1" u="sng" dirty="0" err="1">
                <a:solidFill>
                  <a:schemeClr val="tx1"/>
                </a:solidFill>
                <a:latin typeface="+mj-lt"/>
              </a:rPr>
              <a:t>itsec</a:t>
            </a:r>
            <a:r>
              <a:rPr lang="en-US" sz="2000" dirty="0">
                <a:solidFill>
                  <a:schemeClr val="tx1"/>
                </a:solidFill>
                <a:latin typeface="+mj-lt"/>
              </a:rPr>
              <a:t> </a:t>
            </a:r>
          </a:p>
          <a:p>
            <a:pPr>
              <a:lnSpc>
                <a:spcPct val="150000"/>
              </a:lnSpc>
            </a:pPr>
            <a:r>
              <a:rPr lang="ru-RU" sz="2000" dirty="0">
                <a:solidFill>
                  <a:schemeClr val="tx1"/>
                </a:solidFill>
                <a:latin typeface="+mj-lt"/>
              </a:rPr>
              <a:t>Блог </a:t>
            </a:r>
            <a:r>
              <a:rPr lang="en-US" sz="2000" dirty="0">
                <a:solidFill>
                  <a:schemeClr val="tx1"/>
                </a:solidFill>
                <a:latin typeface="+mj-lt"/>
              </a:rPr>
              <a:t>Windows</a:t>
            </a:r>
            <a:r>
              <a:rPr lang="ru-RU" sz="2000" dirty="0">
                <a:solidFill>
                  <a:schemeClr val="tx1"/>
                </a:solidFill>
                <a:latin typeface="+mj-lt"/>
              </a:rPr>
              <a:t> </a:t>
            </a:r>
            <a:r>
              <a:rPr lang="en-US" sz="2000" dirty="0" smtClean="0">
                <a:solidFill>
                  <a:schemeClr val="tx1"/>
                </a:solidFill>
                <a:latin typeface="+mj-lt"/>
              </a:rPr>
              <a:t>Azure: </a:t>
            </a:r>
            <a:r>
              <a:rPr lang="en-US" sz="2000" b="1" u="sng" dirty="0">
                <a:solidFill>
                  <a:schemeClr val="tx1"/>
                </a:solidFill>
                <a:latin typeface="+mj-lt"/>
              </a:rPr>
              <a:t>ou.gs/</a:t>
            </a:r>
            <a:r>
              <a:rPr lang="en-US" sz="2000" b="1" u="sng" dirty="0" err="1">
                <a:solidFill>
                  <a:schemeClr val="tx1"/>
                </a:solidFill>
                <a:latin typeface="+mj-lt"/>
              </a:rPr>
              <a:t>msdn</a:t>
            </a:r>
            <a:r>
              <a:rPr lang="en-US" sz="2000" dirty="0">
                <a:solidFill>
                  <a:schemeClr val="tx1"/>
                </a:solidFill>
                <a:latin typeface="+mj-lt"/>
              </a:rPr>
              <a:t> </a:t>
            </a:r>
          </a:p>
          <a:p>
            <a:pPr>
              <a:lnSpc>
                <a:spcPct val="150000"/>
              </a:lnSpc>
            </a:pPr>
            <a:r>
              <a:rPr lang="ru-RU" sz="2000" dirty="0">
                <a:solidFill>
                  <a:schemeClr val="tx1"/>
                </a:solidFill>
                <a:latin typeface="+mj-lt"/>
              </a:rPr>
              <a:t>Наш твиттер </a:t>
            </a:r>
            <a:r>
              <a:rPr lang="en-US" sz="2000" dirty="0">
                <a:solidFill>
                  <a:schemeClr val="tx1"/>
                </a:solidFill>
                <a:latin typeface="+mj-lt"/>
              </a:rPr>
              <a:t>Windows Azure: </a:t>
            </a:r>
            <a:r>
              <a:rPr lang="en-US" sz="2000" b="1" dirty="0">
                <a:solidFill>
                  <a:schemeClr val="tx1"/>
                </a:solidFill>
                <a:latin typeface="+mj-lt"/>
              </a:rPr>
              <a:t>@</a:t>
            </a:r>
            <a:r>
              <a:rPr lang="en-US" sz="2000" b="1" dirty="0" err="1" smtClean="0">
                <a:solidFill>
                  <a:schemeClr val="tx1"/>
                </a:solidFill>
                <a:latin typeface="+mj-lt"/>
              </a:rPr>
              <a:t>windowsazure_ru</a:t>
            </a:r>
            <a:endParaRPr lang="en-US" sz="2000" b="1" dirty="0" smtClean="0">
              <a:solidFill>
                <a:schemeClr val="tx1"/>
              </a:solidFill>
              <a:latin typeface="+mj-lt"/>
            </a:endParaRPr>
          </a:p>
          <a:p>
            <a:pPr>
              <a:lnSpc>
                <a:spcPct val="150000"/>
              </a:lnSpc>
            </a:pPr>
            <a:r>
              <a:rPr lang="ru-RU" sz="2000" dirty="0" smtClean="0">
                <a:solidFill>
                  <a:schemeClr val="tx1"/>
                </a:solidFill>
                <a:latin typeface="+mj-lt"/>
              </a:rPr>
              <a:t>Контактный </a:t>
            </a:r>
            <a:r>
              <a:rPr lang="en-US" sz="2000" dirty="0">
                <a:solidFill>
                  <a:schemeClr val="tx1"/>
                </a:solidFill>
                <a:latin typeface="+mj-lt"/>
              </a:rPr>
              <a:t>email: </a:t>
            </a:r>
            <a:r>
              <a:rPr lang="en-US" sz="2000" b="1" dirty="0">
                <a:solidFill>
                  <a:schemeClr val="tx1"/>
                </a:solidFill>
                <a:latin typeface="+mj-lt"/>
              </a:rPr>
              <a:t>azurerus@microsoft.com</a:t>
            </a:r>
            <a:endParaRPr lang="ru-RU" sz="2000" b="1" dirty="0">
              <a:latin typeface="+mj-lt"/>
            </a:endParaRPr>
          </a:p>
          <a:p>
            <a:pPr marL="0" indent="0">
              <a:lnSpc>
                <a:spcPct val="150000"/>
              </a:lnSpc>
              <a:buNone/>
            </a:pPr>
            <a:endParaRPr lang="ru-RU" sz="2000" dirty="0">
              <a:latin typeface="+mj-lt"/>
            </a:endParaRPr>
          </a:p>
          <a:p>
            <a:pPr marL="0" indent="0">
              <a:lnSpc>
                <a:spcPct val="150000"/>
              </a:lnSpc>
              <a:buNone/>
            </a:pPr>
            <a:r>
              <a:rPr lang="ru-RU" sz="2000" dirty="0">
                <a:latin typeface="+mj-lt"/>
              </a:rPr>
              <a:t> </a:t>
            </a:r>
          </a:p>
          <a:p>
            <a:pPr>
              <a:lnSpc>
                <a:spcPct val="150000"/>
              </a:lnSpc>
            </a:pPr>
            <a:endParaRPr lang="ru-RU" sz="2000" dirty="0">
              <a:latin typeface="+mj-lt"/>
            </a:endParaRPr>
          </a:p>
        </p:txBody>
      </p:sp>
    </p:spTree>
    <p:extLst>
      <p:ext uri="{BB962C8B-B14F-4D97-AF65-F5344CB8AC3E}">
        <p14:creationId xmlns:p14="http://schemas.microsoft.com/office/powerpoint/2010/main" val="215605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46" y="501478"/>
            <a:ext cx="5052665" cy="615553"/>
          </a:xfrm>
          <a:prstGeom prst="rect">
            <a:avLst/>
          </a:prstGeom>
          <a:noFill/>
        </p:spPr>
        <p:txBody>
          <a:bodyPr wrap="none" lIns="0" tIns="0" rIns="0" bIns="0" rtlCol="0">
            <a:spAutoFit/>
          </a:bodyPr>
          <a:lstStyle/>
          <a:p>
            <a:r>
              <a:rPr lang="ru-RU"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Спасибо за внимание</a:t>
            </a:r>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endParaRPr lang="ru-RU"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4" name="TextBox 3"/>
          <p:cNvSpPr txBox="1"/>
          <p:nvPr/>
        </p:nvSpPr>
        <p:spPr>
          <a:xfrm>
            <a:off x="5472120" y="3637968"/>
            <a:ext cx="3483582" cy="1107996"/>
          </a:xfrm>
          <a:prstGeom prst="rect">
            <a:avLst/>
          </a:prstGeom>
          <a:noFill/>
        </p:spPr>
        <p:txBody>
          <a:bodyPr wrap="none" lIns="0" tIns="0" rIns="0" bIns="0" rtlCol="0">
            <a:spAutoFit/>
          </a:bodyPr>
          <a:lstStyle/>
          <a:p>
            <a:r>
              <a:rPr lang="ru-RU"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Алексей Боков</a:t>
            </a:r>
            <a:endPar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hlinkClick r:id="rId3"/>
              </a:rPr>
              <a:t>abokov@microsoft.com</a:t>
            </a:r>
            <a:endPar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2400" b="1" u="sng"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abokov</a:t>
            </a:r>
            <a:endParaRPr lang="en-US" sz="2400" b="1" u="sng"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6146" name="Picture 2" descr="http://twitter.com/images/resources/twitter-bird-blue-on-whi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6441" y="4437983"/>
            <a:ext cx="307983" cy="30798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greenjeanssale.com/home/images/email-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6441" y="4062307"/>
            <a:ext cx="307983" cy="312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6448" y="1761646"/>
            <a:ext cx="6420027" cy="1015663"/>
          </a:xfrm>
          <a:prstGeom prst="rect">
            <a:avLst/>
          </a:prstGeom>
          <a:noFill/>
        </p:spPr>
        <p:txBody>
          <a:bodyPr wrap="none" lIns="0" tIns="0" rIns="0" bIns="0" rtlCol="0">
            <a:spAutoFit/>
          </a:bodyPr>
          <a:lstStyle/>
          <a:p>
            <a:r>
              <a:rPr lang="ru-RU" sz="6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Ваши вопросы </a:t>
            </a:r>
            <a:r>
              <a:rPr lang="en-US" sz="6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endParaRPr lang="ru-RU" sz="6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237693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61878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7" y="1410121"/>
            <a:ext cx="5781848" cy="2048108"/>
          </a:xfrm>
          <a:prstGeom prst="rect">
            <a:avLst/>
          </a:prstGeom>
        </p:spPr>
      </p:pic>
      <p:sp>
        <p:nvSpPr>
          <p:cNvPr id="6" name="TextBox 5"/>
          <p:cNvSpPr txBox="1"/>
          <p:nvPr/>
        </p:nvSpPr>
        <p:spPr>
          <a:xfrm>
            <a:off x="4521438" y="3498207"/>
            <a:ext cx="4083010" cy="1538883"/>
          </a:xfrm>
          <a:prstGeom prst="rect">
            <a:avLst/>
          </a:prstGeom>
          <a:noFill/>
        </p:spPr>
        <p:txBody>
          <a:bodyPr wrap="square" lIns="0" tIns="0" rIns="0" bIns="0" rtlCol="0">
            <a:spAutoFit/>
          </a:bodyPr>
          <a:lstStyle/>
          <a:p>
            <a:r>
              <a:rPr lang="ru-RU" sz="2000" i="1" dirty="0">
                <a:gradFill>
                  <a:gsLst>
                    <a:gs pos="0">
                      <a:prstClr val="black"/>
                    </a:gs>
                    <a:gs pos="86000">
                      <a:prstClr val="black"/>
                    </a:gs>
                  </a:gsLst>
                  <a:lin ang="5400000" scaled="0"/>
                </a:gradFill>
              </a:rPr>
              <a:t>24 узла в </a:t>
            </a:r>
            <a:r>
              <a:rPr lang="en-US" sz="2000" i="1" dirty="0">
                <a:gradFill>
                  <a:gsLst>
                    <a:gs pos="0">
                      <a:prstClr val="black"/>
                    </a:gs>
                    <a:gs pos="86000">
                      <a:prstClr val="black"/>
                    </a:gs>
                  </a:gsLst>
                  <a:lin ang="5400000" scaled="0"/>
                </a:gradFill>
              </a:rPr>
              <a:t>CDN: </a:t>
            </a:r>
            <a:r>
              <a:rPr lang="en-US" sz="1200" i="1" dirty="0">
                <a:gradFill>
                  <a:gsLst>
                    <a:gs pos="0">
                      <a:prstClr val="black"/>
                    </a:gs>
                    <a:gs pos="86000">
                      <a:prstClr val="black"/>
                    </a:gs>
                  </a:gsLst>
                  <a:lin ang="5400000" scaled="0"/>
                </a:gradFill>
              </a:rPr>
              <a:t>Ashburn, San Francisco, Chicago, San Antonio, Los Angeles, Miami, Newark, Seattle, Amsterdam, Dublin,  London, </a:t>
            </a:r>
            <a:r>
              <a:rPr lang="en-US" sz="2800" b="1" i="1" dirty="0">
                <a:gradFill>
                  <a:gsLst>
                    <a:gs pos="0">
                      <a:prstClr val="black"/>
                    </a:gs>
                    <a:gs pos="86000">
                      <a:prstClr val="black"/>
                    </a:gs>
                  </a:gsLst>
                  <a:lin ang="5400000" scaled="0"/>
                </a:gradFill>
              </a:rPr>
              <a:t>Moscow</a:t>
            </a:r>
            <a:r>
              <a:rPr lang="en-US" sz="1200" i="1" dirty="0">
                <a:gradFill>
                  <a:gsLst>
                    <a:gs pos="0">
                      <a:prstClr val="black"/>
                    </a:gs>
                    <a:gs pos="86000">
                      <a:prstClr val="black"/>
                    </a:gs>
                  </a:gsLst>
                  <a:lin ang="5400000" scaled="0"/>
                </a:gradFill>
              </a:rPr>
              <a:t>, Paris, Stockholm,     Vienna, Zurich, Hong Kong, </a:t>
            </a:r>
            <a:r>
              <a:rPr lang="en-US" sz="2000" b="1" i="1" dirty="0">
                <a:gradFill>
                  <a:gsLst>
                    <a:gs pos="0">
                      <a:prstClr val="black"/>
                    </a:gs>
                    <a:gs pos="86000">
                      <a:prstClr val="black"/>
                    </a:gs>
                  </a:gsLst>
                  <a:lin ang="5400000" scaled="0"/>
                </a:gradFill>
              </a:rPr>
              <a:t>Sao Paulo</a:t>
            </a:r>
            <a:r>
              <a:rPr lang="en-US" sz="1200" i="1" dirty="0">
                <a:gradFill>
                  <a:gsLst>
                    <a:gs pos="0">
                      <a:prstClr val="black"/>
                    </a:gs>
                    <a:gs pos="86000">
                      <a:prstClr val="black"/>
                    </a:gs>
                  </a:gsLst>
                  <a:lin ang="5400000" scaled="0"/>
                </a:gradFill>
              </a:rPr>
              <a:t>, Seoul, Singapore, </a:t>
            </a:r>
            <a:r>
              <a:rPr lang="en-US" sz="2000" b="1" i="1" dirty="0">
                <a:gradFill>
                  <a:gsLst>
                    <a:gs pos="0">
                      <a:prstClr val="black"/>
                    </a:gs>
                    <a:gs pos="86000">
                      <a:prstClr val="black"/>
                    </a:gs>
                  </a:gsLst>
                  <a:lin ang="5400000" scaled="0"/>
                </a:gradFill>
              </a:rPr>
              <a:t>Sydney</a:t>
            </a:r>
            <a:r>
              <a:rPr lang="en-US" sz="1200" i="1" dirty="0">
                <a:gradFill>
                  <a:gsLst>
                    <a:gs pos="0">
                      <a:prstClr val="black"/>
                    </a:gs>
                    <a:gs pos="86000">
                      <a:prstClr val="black"/>
                    </a:gs>
                  </a:gsLst>
                  <a:lin ang="5400000" scaled="0"/>
                </a:gradFill>
              </a:rPr>
              <a:t>, Taipei, </a:t>
            </a:r>
            <a:r>
              <a:rPr lang="en-US" b="1" i="1" dirty="0" smtClean="0">
                <a:gradFill>
                  <a:gsLst>
                    <a:gs pos="0">
                      <a:prstClr val="black"/>
                    </a:gs>
                    <a:gs pos="86000">
                      <a:prstClr val="black"/>
                    </a:gs>
                  </a:gsLst>
                  <a:lin ang="5400000" scaled="0"/>
                </a:gradFill>
              </a:rPr>
              <a:t>Tokyo</a:t>
            </a:r>
            <a:r>
              <a:rPr lang="en-US" sz="1200" i="1" dirty="0">
                <a:gradFill>
                  <a:gsLst>
                    <a:gs pos="0">
                      <a:prstClr val="black"/>
                    </a:gs>
                    <a:gs pos="86000">
                      <a:prstClr val="black"/>
                    </a:gs>
                  </a:gsLst>
                  <a:lin ang="5400000" scaled="0"/>
                </a:gradFill>
              </a:rPr>
              <a:t>, Doha</a:t>
            </a:r>
            <a:endParaRPr lang="ru-RU" sz="12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50716" y="3481076"/>
            <a:ext cx="3808496" cy="157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333186" y="1358735"/>
            <a:ext cx="2795988" cy="1846659"/>
          </a:xfrm>
          <a:prstGeom prst="rect">
            <a:avLst/>
          </a:prstGeom>
          <a:noFill/>
        </p:spPr>
        <p:txBody>
          <a:bodyPr wrap="square" lIns="0" tIns="0" rIns="0" bIns="0" rtlCol="0">
            <a:spAutoFit/>
          </a:bodyPr>
          <a:lstStyle/>
          <a:p>
            <a:r>
              <a:rPr lang="en-US" sz="2000" i="1" dirty="0">
                <a:gradFill>
                  <a:gsLst>
                    <a:gs pos="0">
                      <a:prstClr val="black"/>
                    </a:gs>
                    <a:gs pos="86000">
                      <a:prstClr val="black"/>
                    </a:gs>
                  </a:gsLst>
                  <a:lin ang="5400000" scaled="0"/>
                </a:gradFill>
              </a:rPr>
              <a:t>8</a:t>
            </a:r>
            <a:r>
              <a:rPr lang="ru-RU" sz="2000" i="1" dirty="0">
                <a:gradFill>
                  <a:gsLst>
                    <a:gs pos="0">
                      <a:prstClr val="black"/>
                    </a:gs>
                    <a:gs pos="86000">
                      <a:prstClr val="black"/>
                    </a:gs>
                  </a:gsLst>
                  <a:lin ang="5400000" scaled="0"/>
                </a:gradFill>
              </a:rPr>
              <a:t> датацентров</a:t>
            </a:r>
            <a:r>
              <a:rPr lang="en-US" sz="2000" i="1" dirty="0">
                <a:gradFill>
                  <a:gsLst>
                    <a:gs pos="0">
                      <a:prstClr val="black"/>
                    </a:gs>
                    <a:gs pos="86000">
                      <a:prstClr val="black"/>
                    </a:gs>
                  </a:gsLst>
                  <a:lin ang="5400000" scaled="0"/>
                </a:gradFill>
              </a:rPr>
              <a:t>:</a:t>
            </a:r>
          </a:p>
          <a:p>
            <a:r>
              <a:rPr lang="ru-RU" sz="2000" i="1" dirty="0">
                <a:gradFill>
                  <a:gsLst>
                    <a:gs pos="0">
                      <a:prstClr val="black"/>
                    </a:gs>
                    <a:gs pos="86000">
                      <a:prstClr val="black"/>
                    </a:gs>
                  </a:gsLst>
                  <a:lin ang="5400000" scaled="0"/>
                </a:gradFill>
              </a:rPr>
              <a:t> - 4 поколение на </a:t>
            </a:r>
            <a:r>
              <a:rPr lang="en-US" sz="2000" i="1" dirty="0">
                <a:gradFill>
                  <a:gsLst>
                    <a:gs pos="0">
                      <a:prstClr val="black"/>
                    </a:gs>
                    <a:gs pos="86000">
                      <a:prstClr val="black"/>
                    </a:gs>
                  </a:gsLst>
                  <a:lin ang="5400000" scaled="0"/>
                </a:gradFill>
              </a:rPr>
              <a:t>ITPAC</a:t>
            </a:r>
          </a:p>
          <a:p>
            <a:r>
              <a:rPr lang="ru-RU" sz="2000" i="1" dirty="0">
                <a:gradFill>
                  <a:gsLst>
                    <a:gs pos="0">
                      <a:prstClr val="black"/>
                    </a:gs>
                    <a:gs pos="86000">
                      <a:prstClr val="black"/>
                    </a:gs>
                  </a:gsLst>
                  <a:lin ang="5400000" scaled="0"/>
                </a:gradFill>
              </a:rPr>
              <a:t> - площадь</a:t>
            </a:r>
            <a:r>
              <a:rPr lang="en-US" sz="2000" i="1" dirty="0">
                <a:gradFill>
                  <a:gsLst>
                    <a:gs pos="0">
                      <a:prstClr val="black"/>
                    </a:gs>
                    <a:gs pos="86000">
                      <a:prstClr val="black"/>
                    </a:gs>
                  </a:gsLst>
                  <a:lin ang="5400000" scaled="0"/>
                </a:gradFill>
              </a:rPr>
              <a:t>~ 28 100</a:t>
            </a:r>
            <a:r>
              <a:rPr lang="ru-RU" sz="2000" i="1" dirty="0">
                <a:gradFill>
                  <a:gsLst>
                    <a:gs pos="0">
                      <a:prstClr val="black"/>
                    </a:gs>
                    <a:gs pos="86000">
                      <a:prstClr val="black"/>
                    </a:gs>
                  </a:gsLst>
                  <a:lin ang="5400000" scaled="0"/>
                </a:gradFill>
              </a:rPr>
              <a:t> кв </a:t>
            </a:r>
          </a:p>
          <a:p>
            <a:r>
              <a:rPr lang="ru-RU" sz="2000" i="1" dirty="0">
                <a:gradFill>
                  <a:gsLst>
                    <a:gs pos="0">
                      <a:prstClr val="black"/>
                    </a:gs>
                    <a:gs pos="86000">
                      <a:prstClr val="black"/>
                    </a:gs>
                  </a:gsLst>
                  <a:lin ang="5400000" scaled="0"/>
                </a:gradFill>
              </a:rPr>
              <a:t> - мощность </a:t>
            </a:r>
            <a:r>
              <a:rPr lang="en-US" sz="2000" i="1" dirty="0">
                <a:gradFill>
                  <a:gsLst>
                    <a:gs pos="0">
                      <a:prstClr val="black"/>
                    </a:gs>
                    <a:gs pos="86000">
                      <a:prstClr val="black"/>
                    </a:gs>
                  </a:gsLst>
                  <a:lin ang="5400000" scaled="0"/>
                </a:gradFill>
              </a:rPr>
              <a:t>~ 16 </a:t>
            </a:r>
            <a:r>
              <a:rPr lang="ru-RU" sz="2000" i="1" dirty="0">
                <a:gradFill>
                  <a:gsLst>
                    <a:gs pos="0">
                      <a:prstClr val="black"/>
                    </a:gs>
                    <a:gs pos="86000">
                      <a:prstClr val="black"/>
                    </a:gs>
                  </a:gsLst>
                  <a:lin ang="5400000" scaled="0"/>
                </a:gradFill>
              </a:rPr>
              <a:t>МВт</a:t>
            </a:r>
          </a:p>
          <a:p>
            <a:r>
              <a:rPr lang="en-US" sz="2000" i="1" dirty="0">
                <a:gradFill>
                  <a:gsLst>
                    <a:gs pos="0">
                      <a:prstClr val="black"/>
                    </a:gs>
                    <a:gs pos="86000">
                      <a:prstClr val="black"/>
                    </a:gs>
                  </a:gsLst>
                  <a:lin ang="5400000" scaled="0"/>
                </a:gradFill>
              </a:rPr>
              <a:t> - PUE ~ 1.05-1.22</a:t>
            </a:r>
          </a:p>
          <a:p>
            <a:r>
              <a:rPr lang="en-US" sz="2000" i="1" dirty="0">
                <a:gradFill>
                  <a:gsLst>
                    <a:gs pos="0">
                      <a:prstClr val="black"/>
                    </a:gs>
                    <a:gs pos="86000">
                      <a:prstClr val="black"/>
                    </a:gs>
                  </a:gsLst>
                  <a:lin ang="5400000" scaled="0"/>
                </a:gradFill>
              </a:rPr>
              <a:t> - </a:t>
            </a:r>
            <a:r>
              <a:rPr lang="ru-RU" sz="2000" i="1" dirty="0">
                <a:gradFill>
                  <a:gsLst>
                    <a:gs pos="0">
                      <a:prstClr val="black"/>
                    </a:gs>
                    <a:gs pos="86000">
                      <a:prstClr val="black"/>
                    </a:gs>
                  </a:gsLst>
                  <a:lin ang="5400000" scaled="0"/>
                </a:gradFill>
              </a:rPr>
              <a:t>стоимость </a:t>
            </a:r>
            <a:r>
              <a:rPr lang="en-US" sz="2000" i="1" dirty="0">
                <a:gradFill>
                  <a:gsLst>
                    <a:gs pos="0">
                      <a:prstClr val="black"/>
                    </a:gs>
                    <a:gs pos="86000">
                      <a:prstClr val="black"/>
                    </a:gs>
                  </a:gsLst>
                  <a:lin ang="5400000" scaled="0"/>
                </a:gradFill>
              </a:rPr>
              <a:t>~ 500</a:t>
            </a:r>
            <a:r>
              <a:rPr lang="ru-RU" sz="2000" i="1" dirty="0">
                <a:gradFill>
                  <a:gsLst>
                    <a:gs pos="0">
                      <a:prstClr val="black"/>
                    </a:gs>
                    <a:gs pos="86000">
                      <a:prstClr val="black"/>
                    </a:gs>
                  </a:gsLst>
                  <a:lin ang="5400000" scaled="0"/>
                </a:gradFill>
              </a:rPr>
              <a:t>М </a:t>
            </a:r>
            <a:r>
              <a:rPr lang="en-US" sz="2000" i="1" dirty="0">
                <a:gradFill>
                  <a:gsLst>
                    <a:gs pos="0">
                      <a:prstClr val="black"/>
                    </a:gs>
                    <a:gs pos="86000">
                      <a:prstClr val="black"/>
                    </a:gs>
                  </a:gsLst>
                  <a:lin ang="5400000" scaled="0"/>
                </a:gradFill>
              </a:rPr>
              <a:t>$</a:t>
            </a:r>
            <a:endParaRPr lang="ru-RU" sz="20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524995" y="321451"/>
            <a:ext cx="7992888" cy="490328"/>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095632" y="1898431"/>
            <a:ext cx="450539" cy="177218"/>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008346" y="2045869"/>
            <a:ext cx="450539" cy="177218"/>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829453" y="2208050"/>
            <a:ext cx="244868" cy="29322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2887937" y="1715680"/>
            <a:ext cx="450539" cy="177218"/>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2950552" y="1283161"/>
            <a:ext cx="325304" cy="41895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1620918" y="2320804"/>
            <a:ext cx="1319437"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3970199" y="2928679"/>
            <a:ext cx="840918" cy="430540"/>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South East Asia</a:t>
            </a:r>
          </a:p>
        </p:txBody>
      </p:sp>
      <p:cxnSp>
        <p:nvCxnSpPr>
          <p:cNvPr id="30" name="Straight Connector 29"/>
          <p:cNvCxnSpPr/>
          <p:nvPr/>
        </p:nvCxnSpPr>
        <p:spPr>
          <a:xfrm flipH="1">
            <a:off x="4521438" y="2572366"/>
            <a:ext cx="405786" cy="37743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4947272" y="1283164"/>
            <a:ext cx="848420"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East Asia</a:t>
            </a:r>
          </a:p>
        </p:txBody>
      </p:sp>
      <p:cxnSp>
        <p:nvCxnSpPr>
          <p:cNvPr id="32" name="Straight Connector 31"/>
          <p:cNvCxnSpPr/>
          <p:nvPr/>
        </p:nvCxnSpPr>
        <p:spPr>
          <a:xfrm flipV="1">
            <a:off x="5108940" y="1428847"/>
            <a:ext cx="129110" cy="66560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2869027" y="1232890"/>
            <a:ext cx="1087387"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North Europe</a:t>
            </a:r>
          </a:p>
        </p:txBody>
      </p:sp>
      <p:sp>
        <p:nvSpPr>
          <p:cNvPr id="34" name="TextBox 13"/>
          <p:cNvSpPr txBox="1">
            <a:spLocks noChangeArrowheads="1"/>
          </p:cNvSpPr>
          <p:nvPr/>
        </p:nvSpPr>
        <p:spPr bwMode="auto">
          <a:xfrm>
            <a:off x="3411135" y="2354662"/>
            <a:ext cx="1021048"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West Europe </a:t>
            </a:r>
          </a:p>
        </p:txBody>
      </p:sp>
      <p:cxnSp>
        <p:nvCxnSpPr>
          <p:cNvPr id="35" name="Straight Connector 34"/>
          <p:cNvCxnSpPr>
            <a:stCxn id="12" idx="5"/>
          </p:cNvCxnSpPr>
          <p:nvPr/>
        </p:nvCxnSpPr>
        <p:spPr>
          <a:xfrm>
            <a:off x="1480188" y="2060612"/>
            <a:ext cx="427516" cy="26019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165044" y="2504914"/>
            <a:ext cx="1328831"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South Central US</a:t>
            </a:r>
          </a:p>
        </p:txBody>
      </p:sp>
      <p:grpSp>
        <p:nvGrpSpPr>
          <p:cNvPr id="37" name="Group 148"/>
          <p:cNvGrpSpPr/>
          <p:nvPr/>
        </p:nvGrpSpPr>
        <p:grpSpPr>
          <a:xfrm>
            <a:off x="4647626" y="2395144"/>
            <a:ext cx="450539" cy="177218"/>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4839815" y="2051230"/>
            <a:ext cx="450539" cy="177218"/>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2500017" y="1576245"/>
            <a:ext cx="450539" cy="177218"/>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457169" y="1832755"/>
            <a:ext cx="450539" cy="177218"/>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1656313" y="1185187"/>
            <a:ext cx="660273"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East US</a:t>
            </a:r>
          </a:p>
        </p:txBody>
      </p:sp>
      <p:cxnSp>
        <p:nvCxnSpPr>
          <p:cNvPr id="59" name="Straight Connector 58"/>
          <p:cNvCxnSpPr>
            <a:stCxn id="57" idx="0"/>
          </p:cNvCxnSpPr>
          <p:nvPr/>
        </p:nvCxnSpPr>
        <p:spPr>
          <a:xfrm flipV="1">
            <a:off x="1769725" y="1358733"/>
            <a:ext cx="137980" cy="52260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755579" y="1874011"/>
            <a:ext cx="450539" cy="177218"/>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06000" y="1386997"/>
            <a:ext cx="774846"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593423" y="1648260"/>
            <a:ext cx="228136" cy="3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129129" y="1900241"/>
            <a:ext cx="506773" cy="45441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025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3711322" y="2751774"/>
            <a:ext cx="3817875" cy="1611248"/>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1059582"/>
            <a:ext cx="4230467" cy="1644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219" y="1059586"/>
            <a:ext cx="2469129" cy="165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1" y="2751774"/>
            <a:ext cx="3401541" cy="19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274291" y="231439"/>
            <a:ext cx="7992888" cy="490328"/>
          </a:xfrm>
        </p:spPr>
        <p:txBody>
          <a:bodyPr>
            <a:normAutofit fontScale="90000"/>
          </a:bodyPr>
          <a:lstStyle/>
          <a:p>
            <a:r>
              <a:rPr lang="en-US" dirty="0" smtClean="0">
                <a:latin typeface="Segoe Light" pitchFamily="34" charset="0"/>
              </a:rPr>
              <a:t>Windows Azure - </a:t>
            </a:r>
            <a:r>
              <a:rPr lang="ru-RU" dirty="0" smtClean="0">
                <a:latin typeface="Segoe Light" pitchFamily="34" charset="0"/>
              </a:rPr>
              <a:t>инфраструктура</a:t>
            </a:r>
            <a:br>
              <a:rPr lang="ru-RU" dirty="0" smtClean="0">
                <a:latin typeface="Segoe Light" pitchFamily="34" charset="0"/>
              </a:rPr>
            </a:br>
            <a:endParaRPr lang="en-US" dirty="0">
              <a:latin typeface="Segoe Light" pitchFamily="34" charset="0"/>
            </a:endParaRPr>
          </a:p>
        </p:txBody>
      </p:sp>
      <p:sp>
        <p:nvSpPr>
          <p:cNvPr id="2" name="TextBox 1"/>
          <p:cNvSpPr txBox="1"/>
          <p:nvPr/>
        </p:nvSpPr>
        <p:spPr>
          <a:xfrm>
            <a:off x="3743352" y="4312503"/>
            <a:ext cx="3785845" cy="830997"/>
          </a:xfrm>
          <a:prstGeom prst="rect">
            <a:avLst/>
          </a:prstGeom>
          <a:noFill/>
        </p:spPr>
        <p:txBody>
          <a:bodyPr wrap="none" rtlCol="0">
            <a:spAutoFit/>
          </a:bodyPr>
          <a:lstStyle/>
          <a:p>
            <a:r>
              <a:rPr lang="ru-RU" sz="2400" b="1" dirty="0" smtClean="0">
                <a:latin typeface="Segoe UI Light" pitchFamily="34" charset="0"/>
              </a:rPr>
              <a:t>Подробнее о датацентрах </a:t>
            </a:r>
          </a:p>
          <a:p>
            <a:r>
              <a:rPr lang="en-US" sz="2400" b="1" dirty="0" smtClean="0">
                <a:latin typeface="Segoe UI Light" pitchFamily="34" charset="0"/>
              </a:rPr>
              <a:t>Microsoft: </a:t>
            </a:r>
            <a:r>
              <a:rPr lang="en-US" sz="2400" b="1" dirty="0">
                <a:latin typeface="Segoe UI Light" pitchFamily="34" charset="0"/>
                <a:hlinkClick r:id="rId6"/>
              </a:rPr>
              <a:t>ou.gs/</a:t>
            </a:r>
            <a:r>
              <a:rPr lang="en-US" sz="2400" b="1" dirty="0" err="1">
                <a:latin typeface="Segoe UI Light" pitchFamily="34" charset="0"/>
                <a:hlinkClick r:id="rId6"/>
              </a:rPr>
              <a:t>wadc</a:t>
            </a:r>
            <a:endParaRPr lang="en-US" sz="2400" b="1" dirty="0">
              <a:latin typeface="Segoe UI Light" pitchFamily="34" charset="0"/>
            </a:endParaRPr>
          </a:p>
        </p:txBody>
      </p:sp>
    </p:spTree>
    <p:extLst>
      <p:ext uri="{BB962C8B-B14F-4D97-AF65-F5344CB8AC3E}">
        <p14:creationId xmlns:p14="http://schemas.microsoft.com/office/powerpoint/2010/main" val="1332149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45" y="501478"/>
            <a:ext cx="8009757" cy="4924425"/>
          </a:xfrm>
          <a:prstGeom prst="rect">
            <a:avLst/>
          </a:prstGeom>
          <a:noFill/>
        </p:spPr>
        <p:txBody>
          <a:bodyPr wrap="none" lIns="0" tIns="0" rIns="0" bIns="0" rtlCol="0">
            <a:spAutoFit/>
          </a:bodyPr>
          <a:lstStyle/>
          <a:p>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Технологии</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Гибкость, масштабируемость</a:t>
            </a: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Оплата по факту использования</a:t>
            </a:r>
            <a:endPar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Инфраструктура</a:t>
            </a:r>
            <a:r>
              <a:rPr lang="en-US" sz="40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на </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a:t>
            </a:r>
            <a:endPar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Server </a:t>
            </a: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или </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Linux </a:t>
            </a: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как сервис</a:t>
            </a:r>
          </a:p>
          <a:p>
            <a:pPr marL="571500" indent="-571500">
              <a:buFont typeface="Arial" pitchFamily="34" charset="0"/>
              <a:buChar char="•"/>
            </a:pP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SLA 99.95%</a:t>
            </a:r>
          </a:p>
          <a:p>
            <a:pPr marL="571500" indent="-571500">
              <a:buFont typeface="Arial" pitchFamily="34" charset="0"/>
              <a:buChar char="•"/>
            </a:pPr>
            <a:r>
              <a:rPr lang="ru-RU" sz="400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Полезные облачные сервисы</a:t>
            </a:r>
            <a:endPar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571500" indent="-571500">
              <a:buFont typeface="Arial" pitchFamily="34" charset="0"/>
              <a:buChar char="•"/>
            </a:pPr>
            <a:endParaRPr lang="ru-RU" sz="40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26095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45" y="501478"/>
            <a:ext cx="4895443" cy="615553"/>
          </a:xfrm>
          <a:prstGeom prst="rect">
            <a:avLst/>
          </a:prstGeom>
          <a:noFill/>
        </p:spPr>
        <p:txBody>
          <a:bodyPr wrap="none" lIns="0" tIns="0" rIns="0" bIns="0" rtlCol="0">
            <a:spAutoFit/>
          </a:bodyPr>
          <a:lstStyle/>
          <a:p>
            <a:r>
              <a:rPr lang="ru-RU" sz="40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Виртуальные машины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180" y="681499"/>
            <a:ext cx="3186120" cy="312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1436" y="1221573"/>
            <a:ext cx="5564408" cy="984885"/>
          </a:xfrm>
          <a:prstGeom prst="rect">
            <a:avLst/>
          </a:prstGeom>
          <a:noFill/>
        </p:spPr>
        <p:txBody>
          <a:bodyPr wrap="none" lIns="0" tIns="0" rIns="0" bIns="0" rtlCol="0">
            <a:spAutoFit/>
          </a:bodyPr>
          <a:lstStyle/>
          <a:p>
            <a:pPr marL="285714" indent="-285714">
              <a:buFont typeface="Arial" pitchFamily="34" charset="0"/>
              <a:buChar char="•"/>
            </a:pP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ОС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Server, </a:t>
            </a:r>
            <a:r>
              <a:rPr lang="en-US" sz="16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CentOS</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SUSE, Ubuntu, </a:t>
            </a:r>
            <a:r>
              <a:rPr lang="en-US" sz="16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openSUSE</a:t>
            </a:r>
            <a:endPar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285714" indent="-285714">
              <a:buFont typeface="Arial" pitchFamily="34" charset="0"/>
              <a:buChar char="•"/>
            </a:pP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Доступ через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Remote Desktop ( Windows ), root </a:t>
            </a:r>
            <a:r>
              <a:rPr lang="en-US" sz="16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ssh</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 Linux )</a:t>
            </a:r>
            <a:b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b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Есть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RESP API </a:t>
            </a: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для управления виртуальными машинами</a:t>
            </a:r>
            <a:endPar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285714" indent="-285714">
              <a:buFont typeface="Arial" pitchFamily="34" charset="0"/>
              <a:buChar char="•"/>
            </a:pPr>
            <a:endPar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91" y="2018943"/>
            <a:ext cx="5517165" cy="259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56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dirty="0" smtClean="0"/>
              <a:t>Windows Azure </a:t>
            </a:r>
            <a:r>
              <a:rPr lang="ru-RU" dirty="0" smtClean="0">
                <a:solidFill>
                  <a:schemeClr val="accent2">
                    <a:alpha val="99000"/>
                  </a:schemeClr>
                </a:solidFill>
              </a:rPr>
              <a:t>Виртуальные машины</a:t>
            </a:r>
            <a:endParaRPr lang="en-US" dirty="0">
              <a:solidFill>
                <a:schemeClr val="accent2">
                  <a:alpha val="99000"/>
                </a:schemeClr>
              </a:solidFill>
            </a:endParaRPr>
          </a:p>
        </p:txBody>
      </p:sp>
      <p:grpSp>
        <p:nvGrpSpPr>
          <p:cNvPr id="86" name="Group 85"/>
          <p:cNvGrpSpPr/>
          <p:nvPr/>
        </p:nvGrpSpPr>
        <p:grpSpPr>
          <a:xfrm>
            <a:off x="2139282" y="2502792"/>
            <a:ext cx="1371957" cy="1552234"/>
            <a:chOff x="2841550" y="4158550"/>
            <a:chExt cx="1828800" cy="2069645"/>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11" name="Rectangle 10"/>
            <p:cNvSpPr/>
            <p:nvPr/>
          </p:nvSpPr>
          <p:spPr>
            <a:xfrm>
              <a:off x="2904654" y="4221637"/>
              <a:ext cx="1679192"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1  </a:t>
              </a:r>
              <a:r>
                <a:rPr lang="ru-RU" sz="1500" b="1" kern="0" dirty="0">
                  <a:gradFill>
                    <a:gsLst>
                      <a:gs pos="0">
                        <a:srgbClr val="FFFFFF"/>
                      </a:gs>
                      <a:gs pos="50000">
                        <a:srgbClr val="FFFFFF"/>
                      </a:gs>
                    </a:gsLst>
                    <a:lin ang="10800000" scaled="0"/>
                  </a:gradFill>
                </a:rPr>
                <a:t>ядро</a:t>
              </a:r>
              <a:r>
                <a:rPr lang="en-US" sz="1500" b="1" kern="0" dirty="0">
                  <a:gradFill>
                    <a:gsLst>
                      <a:gs pos="0">
                        <a:srgbClr val="FFFFFF"/>
                      </a:gs>
                      <a:gs pos="50000">
                        <a:srgbClr val="FFFFFF"/>
                      </a:gs>
                    </a:gsLst>
                    <a:lin ang="10800000" scaled="0"/>
                  </a:gradFill>
                </a:rPr>
                <a:t> x 1.6Ghz </a:t>
              </a:r>
            </a:p>
          </p:txBody>
        </p:sp>
        <p:sp>
          <p:nvSpPr>
            <p:cNvPr id="13" name="Rectangle 12"/>
            <p:cNvSpPr/>
            <p:nvPr/>
          </p:nvSpPr>
          <p:spPr>
            <a:xfrm>
              <a:off x="2923862" y="5301344"/>
              <a:ext cx="1679192" cy="375187"/>
            </a:xfrm>
            <a:prstGeom prst="rect">
              <a:avLst/>
            </a:prstGeom>
          </p:spPr>
          <p:txBody>
            <a:bodyPr wrap="square" anchor="ctr" anchorCtr="0">
              <a:noAutofit/>
            </a:bodyPr>
            <a:lstStyle/>
            <a:p>
              <a:pPr algn="ctr" defTabSz="913627"/>
              <a:r>
                <a:rPr lang="en-US" sz="1000" b="1" kern="0" dirty="0">
                  <a:solidFill>
                    <a:srgbClr val="FFFFFF">
                      <a:alpha val="99000"/>
                    </a:srgbClr>
                  </a:solidFill>
                </a:rPr>
                <a:t>1.75 GB memory </a:t>
              </a:r>
              <a:endParaRPr lang="ru-RU" sz="1000" b="1" kern="0" dirty="0">
                <a:solidFill>
                  <a:srgbClr val="FFFFFF">
                    <a:alpha val="99000"/>
                  </a:srgbClr>
                </a:solidFill>
              </a:endParaRPr>
            </a:p>
            <a:p>
              <a:pPr algn="ctr" defTabSz="913627"/>
              <a:r>
                <a:rPr lang="en-US" sz="1000" b="1" kern="0" dirty="0">
                  <a:solidFill>
                    <a:srgbClr val="FFFFFF">
                      <a:alpha val="99000"/>
                    </a:srgbClr>
                  </a:solidFill>
                </a:rPr>
                <a:t>250 GB storage</a:t>
              </a:r>
            </a:p>
            <a:p>
              <a:pPr algn="ctr" defTabSz="913627"/>
              <a:r>
                <a:rPr lang="en-US" sz="1000" b="1" kern="0" dirty="0">
                  <a:solidFill>
                    <a:srgbClr val="FFFFFF">
                      <a:alpha val="99000"/>
                    </a:srgbClr>
                  </a:solidFill>
                </a:rPr>
                <a:t>100 Mbps network</a:t>
              </a:r>
            </a:p>
            <a:p>
              <a:pPr algn="ctr" defTabSz="913627"/>
              <a:endParaRPr lang="en-US" sz="1000" b="1" kern="0" dirty="0">
                <a:solidFill>
                  <a:srgbClr val="FFFFFF">
                    <a:alpha val="99000"/>
                  </a:srgbClr>
                </a:solidFill>
              </a:endParaRPr>
            </a:p>
          </p:txBody>
        </p:sp>
      </p:grpSp>
      <p:grpSp>
        <p:nvGrpSpPr>
          <p:cNvPr id="87" name="Group 86"/>
          <p:cNvGrpSpPr/>
          <p:nvPr/>
        </p:nvGrpSpPr>
        <p:grpSpPr>
          <a:xfrm>
            <a:off x="3556678" y="2497897"/>
            <a:ext cx="1371957" cy="1553426"/>
            <a:chOff x="5157632" y="4152031"/>
            <a:chExt cx="1828800" cy="2071235"/>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18" name="Rectangle 17"/>
            <p:cNvSpPr/>
            <p:nvPr/>
          </p:nvSpPr>
          <p:spPr>
            <a:xfrm>
              <a:off x="5280300" y="4221646"/>
              <a:ext cx="1583464"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2 </a:t>
              </a:r>
              <a:r>
                <a:rPr lang="ru-RU" sz="1500" b="1" kern="0" dirty="0">
                  <a:gradFill>
                    <a:gsLst>
                      <a:gs pos="0">
                        <a:srgbClr val="FFFFFF"/>
                      </a:gs>
                      <a:gs pos="50000">
                        <a:srgbClr val="FFFFFF"/>
                      </a:gs>
                    </a:gsLst>
                    <a:lin ang="10800000" scaled="0"/>
                  </a:gradFill>
                </a:rPr>
                <a:t>ядра </a:t>
              </a:r>
              <a:r>
                <a:rPr lang="en-US" sz="1500" b="1" kern="0" dirty="0">
                  <a:gradFill>
                    <a:gsLst>
                      <a:gs pos="0">
                        <a:srgbClr val="FFFFFF"/>
                      </a:gs>
                      <a:gs pos="50000">
                        <a:srgbClr val="FFFFFF"/>
                      </a:gs>
                    </a:gsLst>
                    <a:lin ang="10800000" scaled="0"/>
                  </a:gradFill>
                </a:rPr>
                <a:t>x 1.6Ghz </a:t>
              </a:r>
            </a:p>
          </p:txBody>
        </p:sp>
        <p:sp>
          <p:nvSpPr>
            <p:cNvPr id="20" name="Rectangle 19"/>
            <p:cNvSpPr/>
            <p:nvPr/>
          </p:nvSpPr>
          <p:spPr>
            <a:xfrm>
              <a:off x="5309187" y="5301354"/>
              <a:ext cx="1583464" cy="375187"/>
            </a:xfrm>
            <a:prstGeom prst="rect">
              <a:avLst/>
            </a:prstGeom>
          </p:spPr>
          <p:txBody>
            <a:bodyPr wrap="square" anchor="ctr" anchorCtr="0">
              <a:noAutofit/>
            </a:bodyPr>
            <a:lstStyle/>
            <a:p>
              <a:pPr algn="ctr" defTabSz="913627"/>
              <a:r>
                <a:rPr lang="en-US" sz="1000" b="1" kern="0" dirty="0">
                  <a:solidFill>
                    <a:srgbClr val="FFFFFF">
                      <a:alpha val="99000"/>
                    </a:srgbClr>
                  </a:solidFill>
                </a:rPr>
                <a:t>3.5 GB memory </a:t>
              </a:r>
              <a:endParaRPr lang="ru-RU" sz="1000" b="1" kern="0" dirty="0">
                <a:solidFill>
                  <a:srgbClr val="FFFFFF">
                    <a:alpha val="99000"/>
                  </a:srgbClr>
                </a:solidFill>
              </a:endParaRPr>
            </a:p>
            <a:p>
              <a:pPr algn="ctr" defTabSz="913627"/>
              <a:r>
                <a:rPr lang="en-US" sz="1000" b="1" kern="0" dirty="0">
                  <a:solidFill>
                    <a:srgbClr val="FFFFFF">
                      <a:alpha val="99000"/>
                    </a:srgbClr>
                  </a:solidFill>
                </a:rPr>
                <a:t>500 GB storage</a:t>
              </a:r>
            </a:p>
            <a:p>
              <a:pPr algn="ctr" defTabSz="913627"/>
              <a:r>
                <a:rPr lang="en-US" sz="1000" b="1" kern="0" dirty="0">
                  <a:solidFill>
                    <a:srgbClr val="FFFFFF">
                      <a:alpha val="99000"/>
                    </a:srgbClr>
                  </a:solidFill>
                </a:rPr>
                <a:t>200 Mbps network</a:t>
              </a:r>
            </a:p>
            <a:p>
              <a:pPr algn="ctr" defTabSz="913627"/>
              <a:endParaRPr lang="en-US" sz="1000" b="1" kern="0" dirty="0">
                <a:solidFill>
                  <a:srgbClr val="FFFFFF">
                    <a:alpha val="99000"/>
                  </a:srgbClr>
                </a:solidFill>
              </a:endParaRPr>
            </a:p>
          </p:txBody>
        </p:sp>
      </p:grpSp>
      <p:grpSp>
        <p:nvGrpSpPr>
          <p:cNvPr id="95" name="Group 94"/>
          <p:cNvGrpSpPr/>
          <p:nvPr/>
        </p:nvGrpSpPr>
        <p:grpSpPr>
          <a:xfrm>
            <a:off x="2118879" y="1463970"/>
            <a:ext cx="1371957" cy="882746"/>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31" name="TextBox 30"/>
            <p:cNvSpPr txBox="1"/>
            <p:nvPr/>
          </p:nvSpPr>
          <p:spPr bwMode="invGray">
            <a:xfrm>
              <a:off x="2981824" y="1767349"/>
              <a:ext cx="1560680" cy="77270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Small</a:t>
              </a:r>
            </a:p>
          </p:txBody>
        </p:sp>
        <p:sp>
          <p:nvSpPr>
            <p:cNvPr id="32" name="Rectangle 31"/>
            <p:cNvSpPr/>
            <p:nvPr/>
          </p:nvSpPr>
          <p:spPr>
            <a:xfrm>
              <a:off x="2877870" y="2541519"/>
              <a:ext cx="1768590" cy="241689"/>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08</a:t>
              </a:r>
              <a:r>
                <a:rPr lang="en-US" sz="1600" i="1" kern="0" dirty="0" smtClean="0">
                  <a:gradFill>
                    <a:gsLst>
                      <a:gs pos="0">
                        <a:srgbClr val="FFFFFF"/>
                      </a:gs>
                      <a:gs pos="50000">
                        <a:srgbClr val="FFFFFF"/>
                      </a:gs>
                    </a:gsLst>
                    <a:lin ang="10800000" scaled="0"/>
                  </a:gradFill>
                </a:rPr>
                <a:t>5/0.15</a:t>
              </a:r>
              <a:endParaRPr lang="en-US" sz="1600" b="1" kern="0" dirty="0">
                <a:gradFill>
                  <a:gsLst>
                    <a:gs pos="0">
                      <a:srgbClr val="FFFFFF"/>
                    </a:gs>
                    <a:gs pos="50000">
                      <a:srgbClr val="FFFFFF"/>
                    </a:gs>
                  </a:gsLst>
                  <a:lin ang="10800000" scaled="0"/>
                </a:gradFill>
              </a:endParaRP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536275" y="1463969"/>
            <a:ext cx="1371957" cy="882747"/>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36" name="TextBox 35"/>
            <p:cNvSpPr txBox="1"/>
            <p:nvPr/>
          </p:nvSpPr>
          <p:spPr bwMode="invGray">
            <a:xfrm>
              <a:off x="5270090" y="1767348"/>
              <a:ext cx="1656743" cy="771889"/>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1</a:t>
              </a:r>
              <a:r>
                <a:rPr lang="en-US" sz="1600" i="1" kern="0" dirty="0" smtClean="0">
                  <a:gradFill>
                    <a:gsLst>
                      <a:gs pos="0">
                        <a:srgbClr val="FFFFFF"/>
                      </a:gs>
                      <a:gs pos="50000">
                        <a:srgbClr val="FFFFFF"/>
                      </a:gs>
                    </a:gsLst>
                    <a:lin ang="10800000" scaled="0"/>
                  </a:gradFill>
                </a:rPr>
                <a:t>7/0.23</a:t>
              </a:r>
              <a:endParaRPr lang="en-US" sz="1600" b="1" kern="0" dirty="0">
                <a:gradFill>
                  <a:gsLst>
                    <a:gs pos="0">
                      <a:srgbClr val="FFFFFF"/>
                    </a:gs>
                    <a:gs pos="50000">
                      <a:srgbClr val="FFFFFF"/>
                    </a:gs>
                  </a:gsLst>
                  <a:lin ang="10800000" scaled="0"/>
                </a:gradFill>
              </a:endParaRP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6378856" y="1463976"/>
            <a:ext cx="1371957" cy="882743"/>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76926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6</a:t>
              </a:r>
              <a:r>
                <a:rPr lang="en-US" sz="1600" i="1" kern="0" smtClean="0">
                  <a:gradFill>
                    <a:gsLst>
                      <a:gs pos="0">
                        <a:srgbClr val="FFFFFF"/>
                      </a:gs>
                      <a:gs pos="50000">
                        <a:srgbClr val="FFFFFF"/>
                      </a:gs>
                    </a:gsLst>
                    <a:lin ang="10800000" scaled="0"/>
                  </a:gradFill>
                </a:rPr>
                <a:t>8/0.92</a:t>
              </a:r>
              <a:r>
                <a:rPr lang="en-US" sz="1600" b="1" kern="0" smtClean="0">
                  <a:gradFill>
                    <a:gsLst>
                      <a:gs pos="0">
                        <a:srgbClr val="FFFFFF"/>
                      </a:gs>
                      <a:gs pos="50000">
                        <a:srgbClr val="FFFFFF"/>
                      </a:gs>
                    </a:gsLst>
                    <a:lin ang="10800000" scaled="0"/>
                  </a:gradFill>
                </a:rPr>
                <a:t> </a:t>
              </a:r>
              <a:endParaRPr lang="en-US" sz="1600" b="1" kern="0" dirty="0">
                <a:gradFill>
                  <a:gsLst>
                    <a:gs pos="0">
                      <a:srgbClr val="FFFFFF"/>
                    </a:gs>
                    <a:gs pos="50000">
                      <a:srgbClr val="FFFFFF"/>
                    </a:gs>
                  </a:gsLst>
                  <a:lin ang="10800000" scaled="0"/>
                </a:gradFill>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974523" y="1408518"/>
            <a:ext cx="1374784" cy="940996"/>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88794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Large</a:t>
              </a:r>
              <a:r>
                <a:rPr lang="en-US" sz="2100" kern="0" spc="-38" dirty="0">
                  <a:solidFill>
                    <a:srgbClr val="FFFFFF">
                      <a:alpha val="99000"/>
                    </a:srgbClr>
                  </a:solidFill>
                  <a:latin typeface="Segoe UI Light" pitchFamily="34" charset="0"/>
                </a:rPr>
                <a:t> </a:t>
              </a: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3</a:t>
              </a:r>
              <a:r>
                <a:rPr lang="en-US" sz="1600" i="1" kern="0" dirty="0">
                  <a:gradFill>
                    <a:gsLst>
                      <a:gs pos="0">
                        <a:srgbClr val="FFFFFF"/>
                      </a:gs>
                      <a:gs pos="50000">
                        <a:srgbClr val="FFFFFF"/>
                      </a:gs>
                    </a:gsLst>
                    <a:lin ang="10800000" scaled="0"/>
                  </a:gradFill>
                </a:rPr>
                <a:t>4</a:t>
              </a:r>
              <a:r>
                <a:rPr lang="en-US" sz="1600" i="1" kern="0" dirty="0" smtClean="0">
                  <a:gradFill>
                    <a:gsLst>
                      <a:gs pos="0">
                        <a:srgbClr val="FFFFFF"/>
                      </a:gs>
                      <a:gs pos="50000">
                        <a:srgbClr val="FFFFFF"/>
                      </a:gs>
                    </a:gsLst>
                    <a:lin ang="10800000" scaled="0"/>
                  </a:gradFill>
                </a:rPr>
                <a:t>/0.46</a:t>
              </a:r>
              <a:r>
                <a:rPr lang="en-US" sz="1600" b="1" kern="0" dirty="0" smtClean="0">
                  <a:gradFill>
                    <a:gsLst>
                      <a:gs pos="0">
                        <a:srgbClr val="FFFFFF"/>
                      </a:gs>
                      <a:gs pos="50000">
                        <a:srgbClr val="FFFFFF"/>
                      </a:gs>
                    </a:gsLst>
                    <a:lin ang="10800000" scaled="0"/>
                  </a:gradFill>
                </a:rPr>
                <a:t> </a:t>
              </a:r>
              <a:endParaRPr lang="en-US" sz="1600" b="1" kern="0" dirty="0">
                <a:gradFill>
                  <a:gsLst>
                    <a:gs pos="0">
                      <a:srgbClr val="FFFFFF"/>
                    </a:gs>
                    <a:gs pos="50000">
                      <a:srgbClr val="FFFFFF"/>
                    </a:gs>
                  </a:gsLst>
                  <a:lin ang="10800000" scaled="0"/>
                </a:gradFill>
              </a:endParaRP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981864" y="2496843"/>
            <a:ext cx="1371957" cy="155448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4</a:t>
              </a:r>
              <a:r>
                <a:rPr lang="ru-RU" sz="1500" b="1" kern="0" dirty="0">
                  <a:gradFill>
                    <a:gsLst>
                      <a:gs pos="0">
                        <a:srgbClr val="FFFFFF"/>
                      </a:gs>
                      <a:gs pos="50000">
                        <a:srgbClr val="FFFFFF"/>
                      </a:gs>
                    </a:gsLst>
                    <a:lin ang="10800000" scaled="0"/>
                  </a:gradFill>
                </a:rPr>
                <a:t> ядра</a:t>
              </a:r>
              <a:r>
                <a:rPr lang="en-US" sz="15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913627"/>
              <a:r>
                <a:rPr lang="en-US" sz="1000" b="1" kern="0" dirty="0">
                  <a:solidFill>
                    <a:srgbClr val="FFFFFF">
                      <a:alpha val="99000"/>
                    </a:srgbClr>
                  </a:solidFill>
                </a:rPr>
                <a:t>7.0 GB memory</a:t>
              </a:r>
              <a:endParaRPr lang="ru-RU" sz="1000" b="1" kern="0" dirty="0">
                <a:solidFill>
                  <a:srgbClr val="FFFFFF">
                    <a:alpha val="99000"/>
                  </a:srgbClr>
                </a:solidFill>
              </a:endParaRPr>
            </a:p>
            <a:p>
              <a:pPr algn="ctr" defTabSz="913627"/>
              <a:r>
                <a:rPr lang="en-US" sz="1000" b="1" kern="0" dirty="0">
                  <a:solidFill>
                    <a:srgbClr val="FFFFFF">
                      <a:alpha val="99000"/>
                    </a:srgbClr>
                  </a:solidFill>
                </a:rPr>
                <a:t>1000 GB storage</a:t>
              </a:r>
            </a:p>
            <a:p>
              <a:pPr algn="ctr" defTabSz="913627"/>
              <a:r>
                <a:rPr lang="en-US" sz="1000" b="1" kern="0" dirty="0">
                  <a:solidFill>
                    <a:srgbClr val="FFFFFF">
                      <a:alpha val="99000"/>
                    </a:srgbClr>
                  </a:solidFill>
                </a:rPr>
                <a:t>400 Mbps network</a:t>
              </a:r>
            </a:p>
          </p:txBody>
        </p:sp>
      </p:grpSp>
      <p:grpSp>
        <p:nvGrpSpPr>
          <p:cNvPr id="89" name="Group 88"/>
          <p:cNvGrpSpPr/>
          <p:nvPr/>
        </p:nvGrpSpPr>
        <p:grpSpPr>
          <a:xfrm>
            <a:off x="6399259" y="2495930"/>
            <a:ext cx="1371957" cy="1549857"/>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52" name="Rectangle 51"/>
            <p:cNvSpPr/>
            <p:nvPr/>
          </p:nvSpPr>
          <p:spPr>
            <a:xfrm>
              <a:off x="10005776" y="4239529"/>
              <a:ext cx="1562976"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8 </a:t>
              </a:r>
              <a:r>
                <a:rPr lang="ru-RU" sz="1500" b="1" kern="0" dirty="0">
                  <a:gradFill>
                    <a:gsLst>
                      <a:gs pos="0">
                        <a:srgbClr val="FFFFFF"/>
                      </a:gs>
                      <a:gs pos="50000">
                        <a:srgbClr val="FFFFFF"/>
                      </a:gs>
                    </a:gsLst>
                    <a:lin ang="10800000" scaled="0"/>
                  </a:gradFill>
                </a:rPr>
                <a:t>ядер </a:t>
              </a:r>
              <a:r>
                <a:rPr lang="en-US" sz="15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913627"/>
              <a:r>
                <a:rPr lang="en-US" sz="1000" b="1" kern="0" dirty="0">
                  <a:solidFill>
                    <a:srgbClr val="FFFFFF">
                      <a:alpha val="99000"/>
                    </a:srgbClr>
                  </a:solidFill>
                </a:rPr>
                <a:t>14 GB memory</a:t>
              </a:r>
              <a:endParaRPr lang="ru-RU" sz="1000" b="1" kern="0" dirty="0">
                <a:solidFill>
                  <a:srgbClr val="FFFFFF">
                    <a:alpha val="99000"/>
                  </a:srgbClr>
                </a:solidFill>
              </a:endParaRPr>
            </a:p>
            <a:p>
              <a:pPr algn="ctr" defTabSz="913627"/>
              <a:r>
                <a:rPr lang="en-US" sz="1000" b="1" kern="0" dirty="0">
                  <a:solidFill>
                    <a:srgbClr val="FFFFFF">
                      <a:alpha val="99000"/>
                    </a:srgbClr>
                  </a:solidFill>
                </a:rPr>
                <a:t>2000 GB </a:t>
              </a:r>
            </a:p>
            <a:p>
              <a:pPr algn="ctr" defTabSz="913627"/>
              <a:r>
                <a:rPr lang="en-US" sz="1000" b="1" kern="0" dirty="0">
                  <a:solidFill>
                    <a:srgbClr val="FFFFFF">
                      <a:alpha val="99000"/>
                    </a:srgbClr>
                  </a:solidFill>
                </a:rPr>
                <a:t>800 Mbps network</a:t>
              </a:r>
            </a:p>
            <a:p>
              <a:pPr algn="ctr" defTabSz="913627"/>
              <a:endParaRPr lang="en-US" sz="1000" b="1" kern="0" dirty="0">
                <a:solidFill>
                  <a:srgbClr val="FFFFFF">
                    <a:alpha val="99000"/>
                  </a:srgbClr>
                </a:solidFill>
              </a:endParaRPr>
            </a:p>
          </p:txBody>
        </p:sp>
      </p:grpSp>
      <p:grpSp>
        <p:nvGrpSpPr>
          <p:cNvPr id="91" name="Group 90"/>
          <p:cNvGrpSpPr/>
          <p:nvPr/>
        </p:nvGrpSpPr>
        <p:grpSpPr>
          <a:xfrm>
            <a:off x="701487" y="1463970"/>
            <a:ext cx="1371957" cy="882746"/>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913627"/>
              <a:r>
                <a:rPr lang="en-US" sz="1600" i="1" kern="0" dirty="0" smtClean="0">
                  <a:gradFill>
                    <a:gsLst>
                      <a:gs pos="0">
                        <a:srgbClr val="FFFFFF"/>
                      </a:gs>
                      <a:gs pos="50000">
                        <a:srgbClr val="FFFFFF"/>
                      </a:gs>
                    </a:gsLst>
                    <a:lin ang="10800000" scaled="0"/>
                  </a:gradFill>
                </a:rPr>
                <a:t>0.0</a:t>
              </a:r>
              <a:r>
                <a:rPr lang="ru-RU" sz="1600" i="1" kern="0" dirty="0">
                  <a:gradFill>
                    <a:gsLst>
                      <a:gs pos="0">
                        <a:srgbClr val="FFFFFF"/>
                      </a:gs>
                      <a:gs pos="50000">
                        <a:srgbClr val="FFFFFF"/>
                      </a:gs>
                    </a:gsLst>
                    <a:lin ang="10800000" scaled="0"/>
                  </a:gradFill>
                </a:rPr>
                <a:t>2</a:t>
              </a:r>
              <a:r>
                <a:rPr lang="en-US" sz="1600" b="1" kern="0" dirty="0">
                  <a:gradFill>
                    <a:gsLst>
                      <a:gs pos="0">
                        <a:srgbClr val="FFFFFF"/>
                      </a:gs>
                      <a:gs pos="50000">
                        <a:srgbClr val="FFFFFF"/>
                      </a:gs>
                    </a:gsLst>
                    <a:lin ang="10800000" scaled="0"/>
                  </a:gradFill>
                </a:rPr>
                <a:t> </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77270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Extra Small</a:t>
              </a:r>
            </a:p>
          </p:txBody>
        </p:sp>
      </p:grpSp>
      <p:grpSp>
        <p:nvGrpSpPr>
          <p:cNvPr id="85" name="Group 84"/>
          <p:cNvGrpSpPr/>
          <p:nvPr/>
        </p:nvGrpSpPr>
        <p:grpSpPr>
          <a:xfrm>
            <a:off x="721888" y="2497577"/>
            <a:ext cx="1371957" cy="1552235"/>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1 x 1.0Ghz</a:t>
              </a:r>
              <a:endParaRPr lang="ru-RU" sz="1500" b="1" kern="0" dirty="0">
                <a:gradFill>
                  <a:gsLst>
                    <a:gs pos="0">
                      <a:srgbClr val="FFFFFF"/>
                    </a:gs>
                    <a:gs pos="50000">
                      <a:srgbClr val="FFFFFF"/>
                    </a:gs>
                  </a:gsLst>
                  <a:lin ang="10800000" scaled="0"/>
                </a:gradFill>
              </a:endParaRPr>
            </a:p>
            <a:p>
              <a:pPr algn="ctr" defTabSz="913627"/>
              <a:r>
                <a:rPr lang="ru-RU" sz="1000" kern="0" dirty="0">
                  <a:gradFill>
                    <a:gsLst>
                      <a:gs pos="0">
                        <a:srgbClr val="FFFFFF"/>
                      </a:gs>
                      <a:gs pos="50000">
                        <a:srgbClr val="FFFFFF"/>
                      </a:gs>
                    </a:gsLst>
                    <a:lin ang="10800000" scaled="0"/>
                  </a:gradFill>
                </a:rPr>
                <a:t>Разделяемое ядро</a:t>
              </a:r>
              <a:endParaRPr lang="en-US" sz="1000"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913627"/>
              <a:r>
                <a:rPr lang="en-US" sz="1000" b="1" kern="0" dirty="0">
                  <a:solidFill>
                    <a:srgbClr val="FFFFFF">
                      <a:alpha val="99000"/>
                    </a:srgbClr>
                  </a:solidFill>
                </a:rPr>
                <a:t>768 MB memory </a:t>
              </a:r>
            </a:p>
            <a:p>
              <a:pPr algn="ctr" defTabSz="913627"/>
              <a:r>
                <a:rPr lang="en-US" sz="1000" b="1" kern="0" dirty="0">
                  <a:solidFill>
                    <a:srgbClr val="FFFFFF">
                      <a:alpha val="99000"/>
                    </a:srgbClr>
                  </a:solidFill>
                </a:rPr>
                <a:t>20 GB storage</a:t>
              </a:r>
              <a:endParaRPr lang="ru-RU" sz="1000" b="1" kern="0" dirty="0">
                <a:solidFill>
                  <a:srgbClr val="FFFFFF">
                    <a:alpha val="99000"/>
                  </a:srgbClr>
                </a:solidFill>
              </a:endParaRPr>
            </a:p>
            <a:p>
              <a:pPr algn="ctr" defTabSz="913627"/>
              <a:r>
                <a:rPr lang="ru-RU" sz="1000" b="1" kern="0" dirty="0">
                  <a:solidFill>
                    <a:srgbClr val="FFFFFF">
                      <a:alpha val="99000"/>
                    </a:srgbClr>
                  </a:solidFill>
                </a:rPr>
                <a:t>5 </a:t>
              </a:r>
              <a:r>
                <a:rPr lang="en-US" sz="1000" b="1" kern="0" dirty="0">
                  <a:solidFill>
                    <a:srgbClr val="FFFFFF">
                      <a:alpha val="99000"/>
                    </a:srgbClr>
                  </a:solidFill>
                </a:rPr>
                <a:t>Mbps network</a:t>
              </a:r>
            </a:p>
            <a:p>
              <a:pPr algn="ctr" defTabSz="913627"/>
              <a:endParaRPr lang="en-US" sz="1000" b="1" kern="0" dirty="0">
                <a:solidFill>
                  <a:srgbClr val="FFFFFF">
                    <a:alpha val="99000"/>
                  </a:srgbClr>
                </a:solidFill>
              </a:endParaRPr>
            </a:p>
          </p:txBody>
        </p:sp>
      </p:grpSp>
      <p:sp>
        <p:nvSpPr>
          <p:cNvPr id="77" name="TextBox 76"/>
          <p:cNvSpPr txBox="1"/>
          <p:nvPr/>
        </p:nvSpPr>
        <p:spPr bwMode="invGray">
          <a:xfrm>
            <a:off x="615924" y="1019242"/>
            <a:ext cx="5969772" cy="366903"/>
          </a:xfrm>
          <a:prstGeom prst="rect">
            <a:avLst/>
          </a:prstGeom>
          <a:noFill/>
        </p:spPr>
        <p:txBody>
          <a:bodyPr wrap="square" lIns="68531" tIns="137064" rIns="68531" bIns="34267" rtlCol="0">
            <a:spAutoFit/>
          </a:bodyPr>
          <a:lstStyle/>
          <a:p>
            <a:pPr marL="0" lvl="1" indent="-116598" defTabSz="685282">
              <a:lnSpc>
                <a:spcPct val="90000"/>
              </a:lnSpc>
              <a:spcBef>
                <a:spcPct val="0"/>
              </a:spcBef>
              <a:buClr>
                <a:srgbClr val="FFC000"/>
              </a:buClr>
              <a:defRPr/>
            </a:pPr>
            <a:r>
              <a:rPr lang="ru-RU"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Стоимость  </a:t>
            </a:r>
            <a:r>
              <a:rPr lang="en-US" sz="1400" i="1"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a:t>
            </a:r>
            <a:r>
              <a:rPr lang="ru-RU"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en-US"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410277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86463" y="3015263"/>
            <a:ext cx="8372870" cy="1657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4" tIns="34258" rIns="68514" bIns="34258" numCol="1" spcCol="0" rtlCol="0" anchor="ctr" anchorCtr="0" compatLnSpc="1">
            <a:prstTxWarp prst="textNoShape">
              <a:avLst/>
            </a:prstTxWarp>
          </a:bodyPr>
          <a:lstStyle/>
          <a:p>
            <a:pPr algn="ctr" defTabSz="6849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1" name="Rectangle 80"/>
          <p:cNvSpPr/>
          <p:nvPr/>
        </p:nvSpPr>
        <p:spPr>
          <a:xfrm>
            <a:off x="386460" y="892386"/>
            <a:ext cx="4057910" cy="19717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4" tIns="34258" rIns="68514" bIns="34258" numCol="1" spcCol="0" rtlCol="0" anchor="ctr" anchorCtr="0" compatLnSpc="1">
            <a:prstTxWarp prst="textNoShape">
              <a:avLst/>
            </a:prstTxWarp>
          </a:bodyPr>
          <a:lstStyle/>
          <a:p>
            <a:pPr algn="ctr" defTabSz="6849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42" y="171453"/>
            <a:ext cx="8363938" cy="567848"/>
          </a:xfrm>
        </p:spPr>
        <p:txBody>
          <a:bodyPr/>
          <a:lstStyle/>
          <a:p>
            <a:r>
              <a:rPr lang="en-US" dirty="0"/>
              <a:t>Windows </a:t>
            </a:r>
            <a:r>
              <a:rPr lang="en-US" dirty="0" smtClean="0"/>
              <a:t>Azure </a:t>
            </a:r>
            <a:r>
              <a:rPr lang="ru-RU" dirty="0" smtClean="0">
                <a:solidFill>
                  <a:schemeClr val="accent2">
                    <a:alpha val="99000"/>
                  </a:schemeClr>
                </a:solidFill>
              </a:rPr>
              <a:t>Хранилища данных</a:t>
            </a:r>
            <a:endParaRPr lang="en-US" sz="2400" dirty="0">
              <a:solidFill>
                <a:schemeClr val="accent4">
                  <a:alpha val="99000"/>
                </a:schemeClr>
              </a:solidFill>
            </a:endParaRPr>
          </a:p>
        </p:txBody>
      </p:sp>
      <p:sp>
        <p:nvSpPr>
          <p:cNvPr id="53" name="Azure text"/>
          <p:cNvSpPr txBox="1"/>
          <p:nvPr/>
        </p:nvSpPr>
        <p:spPr>
          <a:xfrm>
            <a:off x="447100" y="1309991"/>
            <a:ext cx="3740004" cy="401604"/>
          </a:xfrm>
          <a:prstGeom prst="rect">
            <a:avLst/>
          </a:prstGeom>
          <a:noFill/>
        </p:spPr>
        <p:txBody>
          <a:bodyPr wrap="square" lIns="68535" tIns="34268" rIns="68535" bIns="34268" rtlCol="0">
            <a:spAutoFit/>
          </a:bodyPr>
          <a:lstStyle/>
          <a:p>
            <a:pPr marL="0" lvl="1" indent="-116603" defTabSz="913703">
              <a:lnSpc>
                <a:spcPct val="90000"/>
              </a:lnSpc>
              <a:spcBef>
                <a:spcPct val="0"/>
              </a:spcBef>
              <a:buClr>
                <a:srgbClr val="FFC000"/>
              </a:buClr>
              <a:defRPr/>
            </a:pPr>
            <a:r>
              <a:rPr lang="ru-RU" sz="1200" dirty="0" smtClean="0">
                <a:ln w="3175">
                  <a:noFill/>
                </a:ln>
                <a:gradFill flip="none" rotWithShape="1">
                  <a:gsLst>
                    <a:gs pos="0">
                      <a:srgbClr val="595959"/>
                    </a:gs>
                    <a:gs pos="86000">
                      <a:srgbClr val="595959"/>
                    </a:gs>
                  </a:gsLst>
                  <a:lin ang="5400000" scaled="0"/>
                  <a:tileRect/>
                </a:gradFill>
                <a:cs typeface="Segoe UI" pitchFamily="34" charset="0"/>
              </a:rPr>
              <a:t>Надежная платформа с возможностями гибкого масштабирования ресурсов</a:t>
            </a:r>
            <a:endParaRPr lang="en-US" sz="12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7" name="Group 6"/>
          <p:cNvGrpSpPr/>
          <p:nvPr/>
        </p:nvGrpSpPr>
        <p:grpSpPr>
          <a:xfrm>
            <a:off x="499407" y="1705179"/>
            <a:ext cx="1852142" cy="1036098"/>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59" name="TextBox 58"/>
            <p:cNvSpPr txBox="1"/>
            <p:nvPr/>
          </p:nvSpPr>
          <p:spPr bwMode="invGray">
            <a:xfrm>
              <a:off x="938656" y="2724337"/>
              <a:ext cx="1928738" cy="603243"/>
            </a:xfrm>
            <a:prstGeom prst="rect">
              <a:avLst/>
            </a:prstGeom>
            <a:noFill/>
          </p:spPr>
          <p:txBody>
            <a:bodyPr wrap="square" tIns="182880" rtlCol="0">
              <a:spAutoFit/>
            </a:bodyPr>
            <a:lstStyle/>
            <a:p>
              <a:pPr marL="0" lvl="1" algn="ctr" defTabSz="685114" fontAlgn="base">
                <a:lnSpc>
                  <a:spcPct val="80000"/>
                </a:lnSpc>
                <a:spcBef>
                  <a:spcPct val="0"/>
                </a:spcBef>
                <a:spcAft>
                  <a:spcPct val="0"/>
                </a:spcAft>
                <a:buClr>
                  <a:srgbClr val="FFC000"/>
                </a:buClr>
                <a:defRPr/>
              </a:pPr>
              <a:r>
                <a:rPr lang="en-US" kern="0" spc="-38" dirty="0" smtClean="0">
                  <a:solidFill>
                    <a:srgbClr val="FFFFFF">
                      <a:alpha val="99000"/>
                    </a:srgbClr>
                  </a:solidFill>
                  <a:ea typeface="Segoe UI" pitchFamily="34" charset="0"/>
                  <a:cs typeface="Segoe UI" pitchFamily="34" charset="0"/>
                </a:rPr>
                <a:t>Compute</a:t>
              </a:r>
              <a:endParaRPr lang="en-US" kern="0" spc="-38" dirty="0">
                <a:solidFill>
                  <a:srgbClr val="FFFFFF">
                    <a:alpha val="99000"/>
                  </a:srgbClr>
                </a:solidFill>
                <a:ea typeface="Segoe UI" pitchFamily="34" charset="0"/>
                <a:cs typeface="Segoe UI" pitchFamily="34" charset="0"/>
              </a:endParaRP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defTabSz="913703">
                <a:defRPr/>
              </a:pPr>
              <a:r>
                <a:rPr lang="en-US" sz="900" b="1" kern="0" dirty="0">
                  <a:solidFill>
                    <a:srgbClr val="FFFFFF">
                      <a:alpha val="99000"/>
                    </a:srgbClr>
                  </a:solidFill>
                </a:rPr>
                <a:t>$</a:t>
              </a:r>
              <a:r>
                <a:rPr lang="en-US" sz="900" b="1" kern="0" dirty="0" smtClean="0">
                  <a:solidFill>
                    <a:srgbClr val="FFFFFF">
                      <a:alpha val="99000"/>
                    </a:srgbClr>
                  </a:solidFill>
                </a:rPr>
                <a:t>0.04-0.96/hour</a:t>
              </a:r>
              <a:endParaRPr lang="en-US" sz="900" b="1" kern="0" dirty="0">
                <a:solidFill>
                  <a:srgbClr val="FFFFFF">
                    <a:alpha val="99000"/>
                  </a:srgbClr>
                </a:solidFill>
              </a:endParaRPr>
            </a:p>
            <a:p>
              <a:pPr algn="ctr" defTabSz="913703">
                <a:defRPr/>
              </a:pPr>
              <a:r>
                <a:rPr lang="en-US" sz="900" kern="0" dirty="0">
                  <a:solidFill>
                    <a:srgbClr val="FFFFFF">
                      <a:alpha val="99000"/>
                    </a:srgbClr>
                  </a:solidFill>
                </a:rPr>
                <a:t>+ Variable Instance Sizes  </a:t>
              </a:r>
            </a:p>
          </p:txBody>
        </p:sp>
        <p:sp>
          <p:nvSpPr>
            <p:cNvPr id="61" name="Rectangle 60"/>
            <p:cNvSpPr/>
            <p:nvPr/>
          </p:nvSpPr>
          <p:spPr>
            <a:xfrm>
              <a:off x="789408" y="3188764"/>
              <a:ext cx="2227234" cy="307776"/>
            </a:xfrm>
            <a:prstGeom prst="rect">
              <a:avLst/>
            </a:prstGeom>
          </p:spPr>
          <p:txBody>
            <a:bodyPr wrap="square">
              <a:spAutoFit/>
            </a:bodyPr>
            <a:lstStyle/>
            <a:p>
              <a:pPr algn="ctr" defTabSz="913703">
                <a:defRPr/>
              </a:pPr>
              <a:r>
                <a:rPr lang="en-US" sz="900" kern="0" dirty="0">
                  <a:solidFill>
                    <a:srgbClr val="FFFFFF">
                      <a:alpha val="99000"/>
                    </a:srgbClr>
                  </a:solidFill>
                </a:rPr>
                <a:t>Per service hour</a:t>
              </a:r>
              <a:endParaRPr lang="en-US" sz="2100" kern="0" dirty="0">
                <a:solidFill>
                  <a:srgbClr val="FFFFFF">
                    <a:alpha val="99000"/>
                  </a:srgbClr>
                </a:solidFill>
              </a:endParaRPr>
            </a:p>
          </p:txBody>
        </p:sp>
      </p:grpSp>
      <p:grpSp>
        <p:nvGrpSpPr>
          <p:cNvPr id="6" name="Group 5"/>
          <p:cNvGrpSpPr/>
          <p:nvPr/>
        </p:nvGrpSpPr>
        <p:grpSpPr>
          <a:xfrm>
            <a:off x="2465041" y="1705178"/>
            <a:ext cx="1852142" cy="1036098"/>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74" name="TextBox 73"/>
            <p:cNvSpPr txBox="1"/>
            <p:nvPr/>
          </p:nvSpPr>
          <p:spPr bwMode="invGray">
            <a:xfrm>
              <a:off x="3453344" y="2724335"/>
              <a:ext cx="2253169" cy="603243"/>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1800" dirty="0">
                  <a:solidFill>
                    <a:srgbClr val="FFFFFF">
                      <a:alpha val="99000"/>
                    </a:srgbClr>
                  </a:solidFill>
                  <a:ea typeface="Segoe UI" pitchFamily="34" charset="0"/>
                  <a:cs typeface="Segoe UI" pitchFamily="34" charset="0"/>
                </a:rPr>
                <a:t>Storage</a:t>
              </a:r>
            </a:p>
          </p:txBody>
        </p:sp>
        <p:sp>
          <p:nvSpPr>
            <p:cNvPr id="75" name="Rectangle 74"/>
            <p:cNvSpPr/>
            <p:nvPr/>
          </p:nvSpPr>
          <p:spPr>
            <a:xfrm>
              <a:off x="3454574" y="3186927"/>
              <a:ext cx="2250707" cy="492443"/>
            </a:xfrm>
            <a:prstGeom prst="rect">
              <a:avLst/>
            </a:prstGeom>
          </p:spPr>
          <p:txBody>
            <a:bodyPr wrap="square">
              <a:spAutoFit/>
            </a:bodyPr>
            <a:lstStyle/>
            <a:p>
              <a:pPr algn="ctr" defTabSz="913703"/>
              <a:r>
                <a:rPr lang="en-US" sz="900" kern="0" dirty="0">
                  <a:solidFill>
                    <a:srgbClr val="FFFFFF">
                      <a:alpha val="99000"/>
                    </a:srgb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defTabSz="913703">
                <a:defRPr/>
              </a:pPr>
              <a:r>
                <a:rPr lang="en-US" sz="900" b="1" kern="0" dirty="0">
                  <a:solidFill>
                    <a:srgbClr val="FFFFFF">
                      <a:alpha val="99000"/>
                    </a:srgbClr>
                  </a:solidFill>
                </a:rPr>
                <a:t>$</a:t>
              </a:r>
              <a:r>
                <a:rPr lang="en-US" sz="900" b="1" kern="0" dirty="0" smtClean="0">
                  <a:solidFill>
                    <a:srgbClr val="FFFFFF">
                      <a:alpha val="99000"/>
                    </a:srgbClr>
                  </a:solidFill>
                </a:rPr>
                <a:t>0.1</a:t>
              </a:r>
              <a:r>
                <a:rPr lang="ru-RU" sz="900" b="1" kern="0" dirty="0" smtClean="0">
                  <a:solidFill>
                    <a:srgbClr val="FFFFFF">
                      <a:alpha val="99000"/>
                    </a:srgbClr>
                  </a:solidFill>
                </a:rPr>
                <a:t>2</a:t>
              </a:r>
              <a:r>
                <a:rPr lang="en-US" sz="900" b="1" kern="0" dirty="0" smtClean="0">
                  <a:solidFill>
                    <a:srgbClr val="FFFFFF">
                      <a:alpha val="99000"/>
                    </a:srgbClr>
                  </a:solidFill>
                </a:rPr>
                <a:t> </a:t>
              </a:r>
              <a:r>
                <a:rPr lang="en-US" sz="900" b="1" kern="0" dirty="0">
                  <a:solidFill>
                    <a:srgbClr val="FFFFFF">
                      <a:alpha val="99000"/>
                    </a:srgbClr>
                  </a:solidFill>
                </a:rPr>
                <a:t>GB/month</a:t>
              </a:r>
            </a:p>
            <a:p>
              <a:pPr algn="ctr" defTabSz="913703">
                <a:defRPr/>
              </a:pPr>
              <a:r>
                <a:rPr lang="en-US" sz="900" kern="0" dirty="0">
                  <a:solidFill>
                    <a:srgbClr val="FFFFFF">
                      <a:alpha val="99000"/>
                    </a:srgbClr>
                  </a:solidFill>
                </a:rPr>
                <a:t>$</a:t>
              </a:r>
              <a:r>
                <a:rPr lang="en-US" sz="900" kern="0" dirty="0" smtClean="0">
                  <a:solidFill>
                    <a:srgbClr val="FFFFFF">
                      <a:alpha val="99000"/>
                    </a:srgbClr>
                  </a:solidFill>
                </a:rPr>
                <a:t>0.01/100k </a:t>
              </a:r>
              <a:r>
                <a:rPr lang="en-US" sz="900" kern="0" dirty="0">
                  <a:solidFill>
                    <a:srgbClr val="FFFFFF">
                      <a:alpha val="99000"/>
                    </a:srgbClr>
                  </a:solidFill>
                </a:rPr>
                <a:t>transactions </a:t>
              </a:r>
            </a:p>
          </p:txBody>
        </p:sp>
      </p:grpSp>
      <p:grpSp>
        <p:nvGrpSpPr>
          <p:cNvPr id="84" name="Group 83"/>
          <p:cNvGrpSpPr/>
          <p:nvPr/>
        </p:nvGrpSpPr>
        <p:grpSpPr>
          <a:xfrm>
            <a:off x="561293" y="3461968"/>
            <a:ext cx="2608744" cy="1120634"/>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913703"/>
              <a:r>
                <a:rPr lang="en-US" altLang="zh-CN" sz="1200" dirty="0">
                  <a:solidFill>
                    <a:srgbClr val="292929"/>
                  </a:solidFill>
                </a:rPr>
                <a:t> </a:t>
              </a:r>
            </a:p>
          </p:txBody>
        </p:sp>
        <p:sp>
          <p:nvSpPr>
            <p:cNvPr id="91" name="TextBox 90"/>
            <p:cNvSpPr txBox="1"/>
            <p:nvPr/>
          </p:nvSpPr>
          <p:spPr bwMode="invGray">
            <a:xfrm>
              <a:off x="2658493" y="5185705"/>
              <a:ext cx="3267075" cy="603243"/>
            </a:xfrm>
            <a:prstGeom prst="rect">
              <a:avLst/>
            </a:prstGeom>
            <a:noFill/>
          </p:spPr>
          <p:txBody>
            <a:bodyPr wrap="square" tIns="182880" rtlCol="0">
              <a:spAutoFit/>
            </a:bodyPr>
            <a:lstStyle/>
            <a:p>
              <a:pPr marL="0" lvl="1" indent="-116603"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defTabSz="913703">
                <a:spcBef>
                  <a:spcPts val="900"/>
                </a:spcBef>
                <a:defRPr/>
              </a:pPr>
              <a:r>
                <a:rPr lang="en-US" sz="900" b="1" kern="0" dirty="0">
                  <a:solidFill>
                    <a:srgbClr val="FFFFFF">
                      <a:alpha val="99000"/>
                    </a:srgbClr>
                  </a:solidFill>
                </a:rPr>
                <a:t>128MB cache for $45/month</a:t>
              </a:r>
            </a:p>
          </p:txBody>
        </p:sp>
        <p:sp>
          <p:nvSpPr>
            <p:cNvPr id="93" name="Rectangle 92"/>
            <p:cNvSpPr/>
            <p:nvPr/>
          </p:nvSpPr>
          <p:spPr>
            <a:xfrm>
              <a:off x="2817242" y="5762822"/>
              <a:ext cx="2949575" cy="307776"/>
            </a:xfrm>
            <a:prstGeom prst="rect">
              <a:avLst/>
            </a:prstGeom>
          </p:spPr>
          <p:txBody>
            <a:bodyPr wrap="square">
              <a:spAutoFit/>
            </a:bodyPr>
            <a:lstStyle/>
            <a:p>
              <a:pPr algn="ctr" defTabSz="913703">
                <a:defRPr/>
              </a:pPr>
              <a:r>
                <a:rPr lang="en-US" sz="900" kern="0" dirty="0">
                  <a:solidFill>
                    <a:srgbClr val="FFFFFF">
                      <a:alpha val="99000"/>
                    </a:srgbClr>
                  </a:solidFill>
                </a:rPr>
                <a:t>Per Message Operation</a:t>
              </a:r>
            </a:p>
          </p:txBody>
        </p:sp>
      </p:grpSp>
      <p:grpSp>
        <p:nvGrpSpPr>
          <p:cNvPr id="85" name="Group 84"/>
          <p:cNvGrpSpPr/>
          <p:nvPr/>
        </p:nvGrpSpPr>
        <p:grpSpPr>
          <a:xfrm>
            <a:off x="3278396" y="3461963"/>
            <a:ext cx="2603821" cy="898425"/>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913703"/>
              <a:r>
                <a:rPr lang="en-US" altLang="zh-CN" sz="1200" dirty="0">
                  <a:solidFill>
                    <a:srgbClr val="292929"/>
                  </a:solidFill>
                </a:rPr>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defTabSz="913703">
                <a:spcBef>
                  <a:spcPts val="900"/>
                </a:spcBef>
                <a:defRPr/>
              </a:pPr>
              <a:r>
                <a:rPr lang="en-US" sz="900" b="1" kern="0" dirty="0">
                  <a:solidFill>
                    <a:srgbClr val="FFFFFF">
                      <a:alpha val="99000"/>
                    </a:srgbClr>
                  </a:solidFill>
                </a:rPr>
                <a:t>$1.99/10k transactions</a:t>
              </a:r>
            </a:p>
          </p:txBody>
        </p:sp>
        <p:sp>
          <p:nvSpPr>
            <p:cNvPr id="88" name="Rectangle 87"/>
            <p:cNvSpPr/>
            <p:nvPr/>
          </p:nvSpPr>
          <p:spPr>
            <a:xfrm>
              <a:off x="6452926" y="5753524"/>
              <a:ext cx="2762249" cy="307776"/>
            </a:xfrm>
            <a:prstGeom prst="rect">
              <a:avLst/>
            </a:prstGeom>
          </p:spPr>
          <p:txBody>
            <a:bodyPr wrap="square">
              <a:spAutoFit/>
            </a:bodyPr>
            <a:lstStyle/>
            <a:p>
              <a:pPr algn="ctr" defTabSz="913703">
                <a:defRPr/>
              </a:pPr>
              <a:r>
                <a:rPr lang="en-US" sz="900" kern="0" dirty="0">
                  <a:solidFill>
                    <a:srgbClr val="FFFFFF">
                      <a:alpha val="99000"/>
                    </a:srgbClr>
                  </a:solidFill>
                </a:rPr>
                <a:t>Per Message Operation</a:t>
              </a:r>
            </a:p>
          </p:txBody>
        </p:sp>
        <p:sp>
          <p:nvSpPr>
            <p:cNvPr id="89" name="TextBox 88"/>
            <p:cNvSpPr txBox="1"/>
            <p:nvPr/>
          </p:nvSpPr>
          <p:spPr bwMode="invGray">
            <a:xfrm>
              <a:off x="6319576" y="5172826"/>
              <a:ext cx="3028950" cy="603243"/>
            </a:xfrm>
            <a:prstGeom prst="rect">
              <a:avLst/>
            </a:prstGeom>
            <a:noFill/>
          </p:spPr>
          <p:txBody>
            <a:bodyPr wrap="square" tIns="182880" rtlCol="0">
              <a:spAutoFit/>
            </a:bodyPr>
            <a:lstStyle/>
            <a:p>
              <a:pPr marL="0" lvl="1" indent="-116603"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Access Control</a:t>
              </a:r>
            </a:p>
          </p:txBody>
        </p:sp>
      </p:grpSp>
      <p:sp>
        <p:nvSpPr>
          <p:cNvPr id="94" name="Rectangle 93"/>
          <p:cNvSpPr/>
          <p:nvPr/>
        </p:nvSpPr>
        <p:spPr>
          <a:xfrm>
            <a:off x="6012926" y="4696457"/>
            <a:ext cx="2805805" cy="192316"/>
          </a:xfrm>
          <a:prstGeom prst="rect">
            <a:avLst/>
          </a:prstGeom>
        </p:spPr>
        <p:txBody>
          <a:bodyPr wrap="none" lIns="68535" tIns="34268" rIns="68535" bIns="34268">
            <a:spAutoFit/>
          </a:bodyPr>
          <a:lstStyle/>
          <a:p>
            <a:pPr algn="r" defTabSz="913703"/>
            <a:r>
              <a:rPr lang="en-US" sz="800" dirty="0">
                <a:ln w="3175">
                  <a:noFill/>
                </a:ln>
                <a:gradFill flip="none" rotWithShape="1">
                  <a:gsLst>
                    <a:gs pos="0">
                      <a:srgbClr val="595959"/>
                    </a:gs>
                    <a:gs pos="86000">
                      <a:srgbClr val="595959"/>
                    </a:gs>
                  </a:gsLst>
                  <a:lin ang="5400000" scaled="0"/>
                  <a:tileRect/>
                </a:gradFill>
                <a:cs typeface="Segoe UI" pitchFamily="34" charset="0"/>
              </a:rPr>
              <a:t>Prices shown in USD only. International prices are available</a:t>
            </a:r>
          </a:p>
        </p:txBody>
      </p:sp>
      <p:grpSp>
        <p:nvGrpSpPr>
          <p:cNvPr id="96" name="Group 95"/>
          <p:cNvGrpSpPr/>
          <p:nvPr/>
        </p:nvGrpSpPr>
        <p:grpSpPr>
          <a:xfrm>
            <a:off x="6003065" y="3461968"/>
            <a:ext cx="2603821" cy="1264088"/>
            <a:chOff x="6203598" y="5167825"/>
            <a:chExt cx="3260907" cy="168545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913703"/>
              <a:r>
                <a:rPr lang="en-US" altLang="zh-CN" sz="1200" dirty="0">
                  <a:solidFill>
                    <a:srgbClr val="292929"/>
                  </a:solidFill>
                </a:rPr>
                <a:t> </a:t>
              </a:r>
            </a:p>
          </p:txBody>
        </p:sp>
        <p:sp>
          <p:nvSpPr>
            <p:cNvPr id="98" name="Rectangle 97"/>
            <p:cNvSpPr/>
            <p:nvPr/>
          </p:nvSpPr>
          <p:spPr>
            <a:xfrm>
              <a:off x="6203598" y="5508798"/>
              <a:ext cx="3260907" cy="1344478"/>
            </a:xfrm>
            <a:prstGeom prst="rect">
              <a:avLst/>
            </a:prstGeom>
            <a:noFill/>
          </p:spPr>
          <p:txBody>
            <a:bodyPr wrap="square" anchor="ctr" anchorCtr="0">
              <a:noAutofit/>
            </a:bodyPr>
            <a:lstStyle/>
            <a:p>
              <a:pPr algn="ctr" defTabSz="913703">
                <a:defRPr/>
              </a:pPr>
              <a:r>
                <a:rPr lang="en-US" sz="800" b="1" kern="0" dirty="0">
                  <a:solidFill>
                    <a:srgbClr val="FFFFFF">
                      <a:alpha val="99000"/>
                    </a:srgbClr>
                  </a:solidFill>
                </a:rPr>
                <a:t>$0.10/100 Relay Hours</a:t>
              </a:r>
            </a:p>
            <a:p>
              <a:pPr algn="ctr" defTabSz="913703">
                <a:defRPr/>
              </a:pPr>
              <a:r>
                <a:rPr lang="en-US" sz="800" b="1" kern="0" dirty="0">
                  <a:solidFill>
                    <a:srgbClr val="FFFFFF">
                      <a:alpha val="99000"/>
                    </a:srgbClr>
                  </a:solidFill>
                </a:rPr>
                <a:t>$0.01/10,000 Messages (Queues/Topics/Relays)</a:t>
              </a:r>
            </a:p>
            <a:p>
              <a:pPr algn="ctr" defTabSz="913703">
                <a:defRPr/>
              </a:pPr>
              <a:endParaRPr lang="en-US" sz="900" b="1" kern="0" dirty="0">
                <a:solidFill>
                  <a:srgbClr val="FFFFFF">
                    <a:alpha val="99000"/>
                  </a:srgbClr>
                </a:solidFill>
              </a:endParaRPr>
            </a:p>
          </p:txBody>
        </p:sp>
        <p:sp>
          <p:nvSpPr>
            <p:cNvPr id="99" name="Rectangle 98"/>
            <p:cNvSpPr/>
            <p:nvPr/>
          </p:nvSpPr>
          <p:spPr>
            <a:xfrm>
              <a:off x="6452926" y="5634774"/>
              <a:ext cx="2762249" cy="307776"/>
            </a:xfrm>
            <a:prstGeom prst="rect">
              <a:avLst/>
            </a:prstGeom>
          </p:spPr>
          <p:txBody>
            <a:bodyPr wrap="square">
              <a:spAutoFit/>
            </a:bodyPr>
            <a:lstStyle/>
            <a:p>
              <a:pPr algn="ctr" defTabSz="913703">
                <a:defRPr/>
              </a:pPr>
              <a:r>
                <a:rPr lang="en-US" sz="900" kern="0" dirty="0">
                  <a:solidFill>
                    <a:srgbClr val="FFFFFF">
                      <a:alpha val="99000"/>
                    </a:srgbClr>
                  </a:solidFill>
                </a:rPr>
                <a:t>Per Message Operation</a:t>
              </a:r>
            </a:p>
          </p:txBody>
        </p:sp>
        <p:sp>
          <p:nvSpPr>
            <p:cNvPr id="100" name="TextBox 99"/>
            <p:cNvSpPr txBox="1"/>
            <p:nvPr/>
          </p:nvSpPr>
          <p:spPr bwMode="invGray">
            <a:xfrm>
              <a:off x="6319576" y="5185705"/>
              <a:ext cx="3028950" cy="603243"/>
            </a:xfrm>
            <a:prstGeom prst="rect">
              <a:avLst/>
            </a:prstGeom>
            <a:noFill/>
          </p:spPr>
          <p:txBody>
            <a:bodyPr wrap="square" tIns="182880" rtlCol="0">
              <a:spAutoFit/>
            </a:bodyPr>
            <a:lstStyle/>
            <a:p>
              <a:pPr marL="0" lvl="1" indent="-116603"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Service Bus</a:t>
              </a:r>
            </a:p>
          </p:txBody>
        </p:sp>
      </p:grpSp>
      <p:sp>
        <p:nvSpPr>
          <p:cNvPr id="3" name="TextBox 2"/>
          <p:cNvSpPr txBox="1"/>
          <p:nvPr/>
        </p:nvSpPr>
        <p:spPr>
          <a:xfrm>
            <a:off x="480086" y="975575"/>
            <a:ext cx="2814411" cy="290849"/>
          </a:xfrm>
          <a:prstGeom prst="rect">
            <a:avLst/>
          </a:prstGeom>
          <a:noFill/>
        </p:spPr>
        <p:txBody>
          <a:bodyPr wrap="square" lIns="0" tIns="0" rIns="0" bIns="0" rtlCol="0">
            <a:spAutoFit/>
          </a:bodyPr>
          <a:lstStyle/>
          <a:p>
            <a:pPr defTabSz="913703">
              <a:lnSpc>
                <a:spcPct val="90000"/>
              </a:lnSpc>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rPr>
              <a:t>Windows Azure</a:t>
            </a:r>
          </a:p>
        </p:txBody>
      </p:sp>
      <p:sp>
        <p:nvSpPr>
          <p:cNvPr id="49" name="TextBox 48"/>
          <p:cNvSpPr txBox="1"/>
          <p:nvPr/>
        </p:nvSpPr>
        <p:spPr>
          <a:xfrm>
            <a:off x="528394" y="3071611"/>
            <a:ext cx="5196263" cy="290849"/>
          </a:xfrm>
          <a:prstGeom prst="rect">
            <a:avLst/>
          </a:prstGeom>
          <a:noFill/>
        </p:spPr>
        <p:txBody>
          <a:bodyPr wrap="square" lIns="0" tIns="0" rIns="0" bIns="0" rtlCol="0">
            <a:spAutoFit/>
          </a:bodyPr>
          <a:lstStyle/>
          <a:p>
            <a:pPr defTabSz="913703">
              <a:lnSpc>
                <a:spcPct val="90000"/>
              </a:lnSpc>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rPr>
              <a:t>Windows </a:t>
            </a:r>
            <a:r>
              <a:rPr lang="en-US" sz="2100" dirty="0" smtClean="0">
                <a:gradFill>
                  <a:gsLst>
                    <a:gs pos="0">
                      <a:srgbClr val="292929">
                        <a:lumMod val="90000"/>
                        <a:lumOff val="10000"/>
                      </a:srgbClr>
                    </a:gs>
                    <a:gs pos="86000">
                      <a:srgbClr val="292929">
                        <a:lumMod val="90000"/>
                        <a:lumOff val="10000"/>
                      </a:srgbClr>
                    </a:gs>
                  </a:gsLst>
                  <a:lin ang="5400000" scaled="0"/>
                </a:gradFill>
              </a:rPr>
              <a:t>Azure</a:t>
            </a:r>
            <a:r>
              <a:rPr lang="ru-RU" sz="2100" dirty="0" smtClean="0">
                <a:gradFill>
                  <a:gsLst>
                    <a:gs pos="0">
                      <a:srgbClr val="292929">
                        <a:lumMod val="90000"/>
                        <a:lumOff val="10000"/>
                      </a:srgbClr>
                    </a:gs>
                    <a:gs pos="86000">
                      <a:srgbClr val="292929">
                        <a:lumMod val="90000"/>
                        <a:lumOff val="10000"/>
                      </a:srgbClr>
                    </a:gs>
                  </a:gsLst>
                  <a:lin ang="5400000" scaled="0"/>
                </a:gradFill>
              </a:rPr>
              <a:t> дополнительные сервисы</a:t>
            </a:r>
            <a:endParaRPr lang="en-US" sz="21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4680952" y="892386"/>
            <a:ext cx="4077485" cy="19717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4" tIns="34258" rIns="68514" bIns="34258" numCol="1" spcCol="0" rtlCol="0" anchor="ctr" anchorCtr="0" compatLnSpc="1">
            <a:prstTxWarp prst="textNoShape">
              <a:avLst/>
            </a:prstTxWarp>
          </a:bodyPr>
          <a:lstStyle/>
          <a:p>
            <a:pPr algn="ctr" defTabSz="6849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51" name="Azure text"/>
          <p:cNvSpPr txBox="1"/>
          <p:nvPr/>
        </p:nvSpPr>
        <p:spPr>
          <a:xfrm>
            <a:off x="4738921" y="1309991"/>
            <a:ext cx="3740004" cy="401604"/>
          </a:xfrm>
          <a:prstGeom prst="rect">
            <a:avLst/>
          </a:prstGeom>
          <a:noFill/>
        </p:spPr>
        <p:txBody>
          <a:bodyPr wrap="square" lIns="68535" tIns="34268" rIns="68535" bIns="34268" rtlCol="0">
            <a:spAutoFit/>
          </a:bodyPr>
          <a:lstStyle/>
          <a:p>
            <a:pPr marL="0" lvl="1" indent="-116603" defTabSz="913703">
              <a:lnSpc>
                <a:spcPct val="90000"/>
              </a:lnSpc>
              <a:spcBef>
                <a:spcPct val="0"/>
              </a:spcBef>
              <a:buClr>
                <a:srgbClr val="FFC000"/>
              </a:buClr>
              <a:defRPr/>
            </a:pPr>
            <a:r>
              <a:rPr lang="ru-RU" sz="1200" dirty="0" smtClean="0">
                <a:ln w="3175">
                  <a:noFill/>
                </a:ln>
                <a:gradFill flip="none" rotWithShape="1">
                  <a:gsLst>
                    <a:gs pos="0">
                      <a:srgbClr val="595959"/>
                    </a:gs>
                    <a:gs pos="86000">
                      <a:srgbClr val="595959"/>
                    </a:gs>
                  </a:gsLst>
                  <a:lin ang="5400000" scaled="0"/>
                  <a:tileRect/>
                </a:gradFill>
                <a:cs typeface="Segoe UI" pitchFamily="34" charset="0"/>
              </a:rPr>
              <a:t>Реляционная база данных с высоким уровнем доступности и удобным масштабированием</a:t>
            </a:r>
            <a:endParaRPr lang="en-US" sz="12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52" name="Group 51"/>
          <p:cNvGrpSpPr/>
          <p:nvPr/>
        </p:nvGrpSpPr>
        <p:grpSpPr>
          <a:xfrm>
            <a:off x="4791227" y="1705179"/>
            <a:ext cx="1852142" cy="1036098"/>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57" name="TextBox 56"/>
            <p:cNvSpPr txBox="1"/>
            <p:nvPr/>
          </p:nvSpPr>
          <p:spPr bwMode="invGray">
            <a:xfrm>
              <a:off x="938656" y="2724337"/>
              <a:ext cx="1928738" cy="603243"/>
            </a:xfrm>
            <a:prstGeom prst="rect">
              <a:avLst/>
            </a:prstGeom>
            <a:noFill/>
          </p:spPr>
          <p:txBody>
            <a:bodyPr wrap="square" tIns="182880" rtlCol="0">
              <a:spAutoFit/>
            </a:bodyPr>
            <a:lstStyle/>
            <a:p>
              <a:pPr marL="0" lvl="1"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defTabSz="913703">
                <a:defRPr/>
              </a:pPr>
              <a:r>
                <a:rPr lang="en-US" sz="900" b="1" kern="0" dirty="0">
                  <a:solidFill>
                    <a:srgbClr val="FFFFFF">
                      <a:alpha val="99000"/>
                    </a:srgbClr>
                  </a:solidFill>
                </a:rPr>
                <a:t>$9.99/month</a:t>
              </a:r>
              <a:r>
                <a:rPr lang="en-US" sz="900" kern="0" dirty="0">
                  <a:solidFill>
                    <a:srgbClr val="FFFFFF">
                      <a:alpha val="99000"/>
                    </a:srgbClr>
                  </a:solidFill>
                </a:rPr>
                <a:t/>
              </a:r>
              <a:br>
                <a:rPr lang="en-US" sz="900" kern="0" dirty="0">
                  <a:solidFill>
                    <a:srgbClr val="FFFFFF">
                      <a:alpha val="99000"/>
                    </a:srgbClr>
                  </a:solidFill>
                </a:rPr>
              </a:br>
              <a:r>
                <a:rPr lang="en-US" sz="900" kern="0" dirty="0">
                  <a:solidFill>
                    <a:srgbClr val="FFFFFF">
                      <a:alpha val="99000"/>
                    </a:srgbClr>
                  </a:solidFill>
                </a:rPr>
                <a:t>(up to 1 GB DB/month</a:t>
              </a:r>
              <a:r>
                <a:rPr lang="en-US" sz="800" kern="0" dirty="0">
                  <a:solidFill>
                    <a:srgbClr val="FFFFFF">
                      <a:alpha val="99000"/>
                    </a:srgbClr>
                  </a:solidFill>
                </a:rPr>
                <a:t>) </a:t>
              </a:r>
              <a:endParaRPr lang="en-US" sz="1100" kern="0" dirty="0">
                <a:solidFill>
                  <a:srgbClr val="FFFFFF">
                    <a:alpha val="99000"/>
                  </a:srgbClr>
                </a:solidFill>
              </a:endParaRPr>
            </a:p>
          </p:txBody>
        </p:sp>
        <p:sp>
          <p:nvSpPr>
            <p:cNvPr id="67" name="Rectangle 66"/>
            <p:cNvSpPr/>
            <p:nvPr/>
          </p:nvSpPr>
          <p:spPr>
            <a:xfrm>
              <a:off x="789408" y="3188764"/>
              <a:ext cx="2227234" cy="307776"/>
            </a:xfrm>
            <a:prstGeom prst="rect">
              <a:avLst/>
            </a:prstGeom>
          </p:spPr>
          <p:txBody>
            <a:bodyPr wrap="square">
              <a:spAutoFit/>
            </a:bodyPr>
            <a:lstStyle/>
            <a:p>
              <a:pPr algn="ctr" defTabSz="913703"/>
              <a:endParaRPr lang="en-US" sz="900" kern="0" dirty="0">
                <a:solidFill>
                  <a:srgbClr val="FFFFFF">
                    <a:alpha val="99000"/>
                  </a:srgbClr>
                </a:solidFill>
              </a:endParaRPr>
            </a:p>
          </p:txBody>
        </p:sp>
      </p:grpSp>
      <p:grpSp>
        <p:nvGrpSpPr>
          <p:cNvPr id="72" name="Group 71"/>
          <p:cNvGrpSpPr/>
          <p:nvPr/>
        </p:nvGrpSpPr>
        <p:grpSpPr>
          <a:xfrm>
            <a:off x="6742275" y="1705178"/>
            <a:ext cx="1866730" cy="1036098"/>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79" name="TextBox 78"/>
            <p:cNvSpPr txBox="1"/>
            <p:nvPr/>
          </p:nvSpPr>
          <p:spPr bwMode="invGray">
            <a:xfrm>
              <a:off x="3453344" y="2724335"/>
              <a:ext cx="2253169" cy="89870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1800" dirty="0">
                  <a:solidFill>
                    <a:srgbClr val="FFFFFF">
                      <a:alpha val="99000"/>
                    </a:srgbClr>
                  </a:solidFill>
                  <a:ea typeface="Segoe UI" pitchFamily="34" charset="0"/>
                  <a:cs typeface="Segoe UI" pitchFamily="34" charset="0"/>
                </a:rPr>
                <a:t>Business Edition  </a:t>
              </a:r>
            </a:p>
          </p:txBody>
        </p:sp>
        <p:sp>
          <p:nvSpPr>
            <p:cNvPr id="95" name="Rectangle 94"/>
            <p:cNvSpPr/>
            <p:nvPr/>
          </p:nvSpPr>
          <p:spPr>
            <a:xfrm>
              <a:off x="3454575" y="3186927"/>
              <a:ext cx="2250708" cy="307776"/>
            </a:xfrm>
            <a:prstGeom prst="rect">
              <a:avLst/>
            </a:prstGeom>
          </p:spPr>
          <p:txBody>
            <a:bodyPr wrap="square">
              <a:spAutoFit/>
            </a:bodyPr>
            <a:lstStyle/>
            <a:p>
              <a:pPr algn="ctr" defTabSz="913703"/>
              <a:endParaRPr lang="en-US" sz="900" kern="0" dirty="0">
                <a:solidFill>
                  <a:srgbClr val="FFFFFF">
                    <a:alpha val="99000"/>
                  </a:srgbClr>
                </a:solidFill>
              </a:endParaRP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defTabSz="913703">
                <a:spcBef>
                  <a:spcPts val="900"/>
                </a:spcBef>
                <a:defRPr/>
              </a:pPr>
              <a:r>
                <a:rPr lang="en-US" sz="900" b="1" kern="0" dirty="0">
                  <a:solidFill>
                    <a:srgbClr val="FFFFFF">
                      <a:alpha val="99000"/>
                    </a:srgbClr>
                  </a:solidFill>
                </a:rPr>
                <a:t>Starting at $99.99/month</a:t>
              </a:r>
              <a:r>
                <a:rPr lang="en-US" sz="900" kern="0" dirty="0">
                  <a:solidFill>
                    <a:srgbClr val="FFFFFF">
                      <a:alpha val="99000"/>
                    </a:srgbClr>
                  </a:solidFill>
                </a:rPr>
                <a:t/>
              </a:r>
              <a:br>
                <a:rPr lang="en-US" sz="900" kern="0" dirty="0">
                  <a:solidFill>
                    <a:srgbClr val="FFFFFF">
                      <a:alpha val="99000"/>
                    </a:srgbClr>
                  </a:solidFill>
                </a:rPr>
              </a:br>
              <a:r>
                <a:rPr lang="en-US" sz="900" kern="0" dirty="0">
                  <a:solidFill>
                    <a:srgbClr val="FFFFFF">
                      <a:alpha val="99000"/>
                    </a:srgbClr>
                  </a:solidFill>
                </a:rPr>
                <a:t>(10-50 GB DB/month</a:t>
              </a:r>
              <a:r>
                <a:rPr lang="en-US" sz="800" kern="0" dirty="0">
                  <a:solidFill>
                    <a:srgbClr val="FFFFFF">
                      <a:alpha val="99000"/>
                    </a:srgbClr>
                  </a:solidFill>
                </a:rPr>
                <a:t>)</a:t>
              </a:r>
            </a:p>
          </p:txBody>
        </p:sp>
      </p:grpSp>
      <p:sp>
        <p:nvSpPr>
          <p:cNvPr id="102" name="TextBox 101"/>
          <p:cNvSpPr txBox="1"/>
          <p:nvPr/>
        </p:nvSpPr>
        <p:spPr>
          <a:xfrm>
            <a:off x="4771906" y="975575"/>
            <a:ext cx="2814411" cy="290849"/>
          </a:xfrm>
          <a:prstGeom prst="rect">
            <a:avLst/>
          </a:prstGeom>
          <a:noFill/>
        </p:spPr>
        <p:txBody>
          <a:bodyPr wrap="square" lIns="0" tIns="0" rIns="0" bIns="0" rtlCol="0">
            <a:spAutoFit/>
          </a:bodyPr>
          <a:lstStyle/>
          <a:p>
            <a:pPr defTabSz="913703">
              <a:lnSpc>
                <a:spcPct val="90000"/>
              </a:lnSpc>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rPr>
              <a:t>SQL Azure</a:t>
            </a:r>
          </a:p>
        </p:txBody>
      </p:sp>
    </p:spTree>
    <p:extLst>
      <p:ext uri="{BB962C8B-B14F-4D97-AF65-F5344CB8AC3E}">
        <p14:creationId xmlns:p14="http://schemas.microsoft.com/office/powerpoint/2010/main" val="39769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233705" y="231436"/>
            <a:ext cx="7992888" cy="490328"/>
          </a:xfrm>
        </p:spPr>
        <p:txBody>
          <a:bodyPr>
            <a:normAutofit fontScale="90000"/>
          </a:bodyPr>
          <a:lstStyle/>
          <a:p>
            <a:r>
              <a:rPr lang="en-US" dirty="0" smtClean="0">
                <a:latin typeface="Segoe Light" pitchFamily="34" charset="0"/>
              </a:rPr>
              <a:t>Windows Azure –</a:t>
            </a:r>
            <a:r>
              <a:rPr lang="ru-RU" dirty="0" smtClean="0">
                <a:latin typeface="Segoe Light" pitchFamily="34" charset="0"/>
              </a:rPr>
              <a:t> немного цифр</a:t>
            </a:r>
            <a:br>
              <a:rPr lang="ru-RU" dirty="0" smtClean="0">
                <a:latin typeface="Segoe Light" pitchFamily="34" charset="0"/>
              </a:rPr>
            </a:br>
            <a:endParaRPr lang="en-US" dirty="0">
              <a:latin typeface="Segoe Light" pitchFamily="34" charset="0"/>
            </a:endParaRPr>
          </a:p>
        </p:txBody>
      </p:sp>
      <p:pic>
        <p:nvPicPr>
          <p:cNvPr id="14338" name="Picture 2" descr="Azure stor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041548"/>
            <a:ext cx="4457700" cy="29432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5022060" y="1041546"/>
            <a:ext cx="3960528" cy="3420456"/>
          </a:xfrm>
          <a:prstGeom prst="rect">
            <a:avLst/>
          </a:prstGeom>
        </p:spPr>
        <p:txBody>
          <a:bodyPr lIns="91428" tIns="45714" rIns="91428" bIns="45714">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2400" dirty="0" smtClean="0">
                <a:latin typeface="Segoe Light" pitchFamily="34" charset="0"/>
              </a:rPr>
              <a:t>Облачное хранилище</a:t>
            </a:r>
            <a:r>
              <a:rPr lang="en-US" sz="2400" dirty="0" smtClean="0">
                <a:latin typeface="Segoe Light" pitchFamily="34" charset="0"/>
              </a:rPr>
              <a:t>:</a:t>
            </a:r>
            <a:endParaRPr lang="ru-RU" sz="2400" dirty="0" smtClean="0">
              <a:latin typeface="Segoe Light" pitchFamily="34" charset="0"/>
            </a:endParaRPr>
          </a:p>
          <a:p>
            <a:pPr marL="571428" indent="-571428">
              <a:buFont typeface="Arial" pitchFamily="34" charset="0"/>
              <a:buChar char="•"/>
            </a:pPr>
            <a:r>
              <a:rPr lang="ru-RU" sz="2400" dirty="0">
                <a:latin typeface="Segoe Light" pitchFamily="34" charset="0"/>
              </a:rPr>
              <a:t>с</a:t>
            </a:r>
            <a:r>
              <a:rPr lang="ru-RU" sz="2400" dirty="0" smtClean="0">
                <a:latin typeface="Segoe Light" pitchFamily="34" charset="0"/>
              </a:rPr>
              <a:t>ейчас вмещает более 4 триллионов объектов в облачном хранилище</a:t>
            </a:r>
          </a:p>
          <a:p>
            <a:pPr marL="571428" indent="-571428">
              <a:buFont typeface="Arial" pitchFamily="34" charset="0"/>
              <a:buChar char="•"/>
            </a:pPr>
            <a:r>
              <a:rPr lang="ru-RU" sz="2400" dirty="0" smtClean="0">
                <a:latin typeface="Segoe Light" pitchFamily="34" charset="0"/>
              </a:rPr>
              <a:t>270 000 обращений в среднем</a:t>
            </a:r>
          </a:p>
          <a:p>
            <a:pPr marL="571428" indent="-571428">
              <a:buFont typeface="Arial" pitchFamily="34" charset="0"/>
              <a:buChar char="•"/>
            </a:pPr>
            <a:r>
              <a:rPr lang="ru-RU" sz="2400" dirty="0" smtClean="0">
                <a:latin typeface="Segoe Light" pitchFamily="34" charset="0"/>
              </a:rPr>
              <a:t>Пиковая нагрузка - 860 000 обращений</a:t>
            </a:r>
            <a:endParaRPr lang="en-US" sz="2400" dirty="0" smtClean="0">
              <a:latin typeface="Segoe Light" pitchFamily="34" charset="0"/>
            </a:endParaRPr>
          </a:p>
          <a:p>
            <a:endParaRPr lang="ru-RU" sz="2400" dirty="0" smtClean="0">
              <a:latin typeface="Segoe Light" pitchFamily="34" charset="0"/>
            </a:endParaRPr>
          </a:p>
          <a:p>
            <a:endParaRPr lang="ru-RU" sz="2400" dirty="0" smtClean="0">
              <a:latin typeface="Segoe Light" pitchFamily="34" charset="0"/>
            </a:endParaRPr>
          </a:p>
          <a:p>
            <a:r>
              <a:rPr lang="ru-RU" sz="2400" dirty="0" smtClean="0">
                <a:latin typeface="Segoe Light" pitchFamily="34" charset="0"/>
              </a:rPr>
              <a:t/>
            </a:r>
            <a:br>
              <a:rPr lang="ru-RU" sz="2400" dirty="0" smtClean="0">
                <a:latin typeface="Segoe Light" pitchFamily="34" charset="0"/>
              </a:rPr>
            </a:br>
            <a:endParaRPr lang="en-US" sz="2400" dirty="0">
              <a:latin typeface="Segoe Light" pitchFamily="34" charset="0"/>
            </a:endParaRPr>
          </a:p>
        </p:txBody>
      </p:sp>
    </p:spTree>
    <p:extLst>
      <p:ext uri="{BB962C8B-B14F-4D97-AF65-F5344CB8AC3E}">
        <p14:creationId xmlns:p14="http://schemas.microsoft.com/office/powerpoint/2010/main" val="1509605456"/>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Cloud Power Dev Mgr- Data">
  <a:themeElements>
    <a:clrScheme name="Custom 1">
      <a:dk1>
        <a:srgbClr val="000000"/>
      </a:dk1>
      <a:lt1>
        <a:sysClr val="window" lastClr="FFFFFF"/>
      </a:lt1>
      <a:dk2>
        <a:srgbClr val="00AFDB"/>
      </a:dk2>
      <a:lt2>
        <a:srgbClr val="EEECE1"/>
      </a:lt2>
      <a:accent1>
        <a:srgbClr val="00AFDB"/>
      </a:accent1>
      <a:accent2>
        <a:srgbClr val="ABD9E9"/>
      </a:accent2>
      <a:accent3>
        <a:srgbClr val="FFFFFF"/>
      </a:accent3>
      <a:accent4>
        <a:srgbClr val="67A0F3"/>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570ae0aa-f748-4534-8478-fccc0711f5da"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BD99B7-8860-4C45-808C-F05A1B772EA2}"/>
</file>

<file path=customXml/itemProps2.xml><?xml version="1.0" encoding="utf-8"?>
<ds:datastoreItem xmlns:ds="http://schemas.openxmlformats.org/officeDocument/2006/customXml" ds:itemID="{2E8303E9-29B4-4FA8-8D6C-077456D9569B}"/>
</file>

<file path=customXml/itemProps3.xml><?xml version="1.0" encoding="utf-8"?>
<ds:datastoreItem xmlns:ds="http://schemas.openxmlformats.org/officeDocument/2006/customXml" ds:itemID="{4570AC2F-700B-4AED-A132-A56957238FE8}"/>
</file>

<file path=customXml/itemProps4.xml><?xml version="1.0" encoding="utf-8"?>
<ds:datastoreItem xmlns:ds="http://schemas.openxmlformats.org/officeDocument/2006/customXml" ds:itemID="{E97954F4-AE0C-4C7B-92C7-08DBC9040CDA}"/>
</file>

<file path=docProps/app.xml><?xml version="1.0" encoding="utf-8"?>
<Properties xmlns="http://schemas.openxmlformats.org/officeDocument/2006/extended-properties" xmlns:vt="http://schemas.openxmlformats.org/officeDocument/2006/docPropsVTypes">
  <TotalTime>4165</TotalTime>
  <Words>1751</Words>
  <Application>Microsoft Office PowerPoint</Application>
  <PresentationFormat>On-screen Show (16:9)</PresentationFormat>
  <Paragraphs>343</Paragraphs>
  <Slides>25</Slides>
  <Notes>22</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25</vt:i4>
      </vt:variant>
    </vt:vector>
  </HeadingPairs>
  <TitlesOfParts>
    <vt:vector size="41" baseType="lpstr">
      <vt:lpstr>Arial</vt:lpstr>
      <vt:lpstr>Segoe UI Light</vt:lpstr>
      <vt:lpstr>Segoe UI Symbol</vt:lpstr>
      <vt:lpstr>Segoe UI</vt:lpstr>
      <vt:lpstr>Segoe Light</vt:lpstr>
      <vt:lpstr>Consolas</vt:lpstr>
      <vt:lpstr>Calibri</vt:lpstr>
      <vt:lpstr>Segoe UI Semibold</vt:lpstr>
      <vt:lpstr>Office Theme</vt:lpstr>
      <vt:lpstr>1_Office Theme</vt:lpstr>
      <vt:lpstr>MS1444_Windows Azure Template 16x9_r08a</vt:lpstr>
      <vt:lpstr>Metro_Template_Light_16x9</vt:lpstr>
      <vt:lpstr>1_Metro_Template_Light_16x9</vt:lpstr>
      <vt:lpstr>1_MS1444_Windows Azure Template 16x9_r08a</vt:lpstr>
      <vt:lpstr>2_MS1444_Windows Azure Template 16x9_r08a</vt:lpstr>
      <vt:lpstr>3_Cloud Power Dev Mgr- Data</vt:lpstr>
      <vt:lpstr>PowerPoint Presentation</vt:lpstr>
      <vt:lpstr>PowerPoint Presentation</vt:lpstr>
      <vt:lpstr>Windows Azure - инфраструктура </vt:lpstr>
      <vt:lpstr>Windows Azure - инфраструктура </vt:lpstr>
      <vt:lpstr>PowerPoint Presentation</vt:lpstr>
      <vt:lpstr>PowerPoint Presentation</vt:lpstr>
      <vt:lpstr>Windows Azure Виртуальные машины</vt:lpstr>
      <vt:lpstr>Windows Azure Хранилища данных</vt:lpstr>
      <vt:lpstr>Windows Azure – немного цифр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Bokov - abokov@microsoft.com</dc:creator>
  <cp:lastModifiedBy>Alexey Bokov</cp:lastModifiedBy>
  <cp:revision>179</cp:revision>
  <dcterms:created xsi:type="dcterms:W3CDTF">2012-03-27T06:37:55Z</dcterms:created>
  <dcterms:modified xsi:type="dcterms:W3CDTF">2012-08-23T11:20:11Z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IsMyDocuments">
    <vt:bool>true</vt:bool>
  </property>
  <property fmtid="{D5CDD505-2E9C-101B-9397-08002B2CF9AE}" pid="4" name="ContentTypeId">
    <vt:lpwstr>0x010100FA73AA01B4D1634CBDA2E333B4817ABB</vt:lpwstr>
  </property>
</Properties>
</file>